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20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30" r:id="rId14"/>
    <p:sldId id="322" r:id="rId15"/>
    <p:sldId id="323" r:id="rId16"/>
    <p:sldId id="328" r:id="rId17"/>
    <p:sldId id="324" r:id="rId18"/>
    <p:sldId id="325" r:id="rId19"/>
    <p:sldId id="326" r:id="rId20"/>
    <p:sldId id="327" r:id="rId21"/>
    <p:sldId id="32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30BB8-0A53-4A17-8D2C-658AA98A3603}" v="129" dt="2022-12-12T09:49:51.306"/>
    <p1510:client id="{ACF17E7A-01FF-45F4-8F4E-4FF115EA8741}" v="30" dt="2022-12-12T11:33:18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승원" userId="5ccc9146c37c74c2" providerId="LiveId" clId="{DD12CC99-9BA7-49AB-B88F-5717247D6ACF}"/>
    <pc:docChg chg="undo custSel addSld modSld">
      <pc:chgData name="서 승원" userId="5ccc9146c37c74c2" providerId="LiveId" clId="{DD12CC99-9BA7-49AB-B88F-5717247D6ACF}" dt="2022-10-10T11:47:30.403" v="1128" actId="20577"/>
      <pc:docMkLst>
        <pc:docMk/>
      </pc:docMkLst>
      <pc:sldChg chg="addSp delSp modSp mod">
        <pc:chgData name="서 승원" userId="5ccc9146c37c74c2" providerId="LiveId" clId="{DD12CC99-9BA7-49AB-B88F-5717247D6ACF}" dt="2022-10-10T11:40:44.873" v="746"/>
        <pc:sldMkLst>
          <pc:docMk/>
          <pc:sldMk cId="704800" sldId="320"/>
        </pc:sldMkLst>
        <pc:spChg chg="mod">
          <ac:chgData name="서 승원" userId="5ccc9146c37c74c2" providerId="LiveId" clId="{DD12CC99-9BA7-49AB-B88F-5717247D6ACF}" dt="2022-10-10T11:39:46.658" v="686" actId="5793"/>
          <ac:spMkLst>
            <pc:docMk/>
            <pc:sldMk cId="704800" sldId="320"/>
            <ac:spMk id="3" creationId="{E2D720D1-AD49-3913-2931-09A8AD562B94}"/>
          </ac:spMkLst>
        </pc:spChg>
        <pc:spChg chg="mod">
          <ac:chgData name="서 승원" userId="5ccc9146c37c74c2" providerId="LiveId" clId="{DD12CC99-9BA7-49AB-B88F-5717247D6ACF}" dt="2022-10-10T11:40:44.873" v="746"/>
          <ac:spMkLst>
            <pc:docMk/>
            <pc:sldMk cId="704800" sldId="320"/>
            <ac:spMk id="12" creationId="{26C9DE9C-8A9C-F7E8-DFE5-E989E4DBB76B}"/>
          </ac:spMkLst>
        </pc:spChg>
        <pc:spChg chg="del">
          <ac:chgData name="서 승원" userId="5ccc9146c37c74c2" providerId="LiveId" clId="{DD12CC99-9BA7-49AB-B88F-5717247D6ACF}" dt="2022-10-10T11:40:07.081" v="689" actId="478"/>
          <ac:spMkLst>
            <pc:docMk/>
            <pc:sldMk cId="704800" sldId="320"/>
            <ac:spMk id="15" creationId="{DA01CFD6-FE79-F996-9BF4-87954C20FE04}"/>
          </ac:spMkLst>
        </pc:spChg>
        <pc:picChg chg="add mod">
          <ac:chgData name="서 승원" userId="5ccc9146c37c74c2" providerId="LiveId" clId="{DD12CC99-9BA7-49AB-B88F-5717247D6ACF}" dt="2022-10-10T11:40:18.630" v="693" actId="1076"/>
          <ac:picMkLst>
            <pc:docMk/>
            <pc:sldMk cId="704800" sldId="320"/>
            <ac:picMk id="4" creationId="{2E1E43DE-8190-7925-6C8B-144F3557FF1E}"/>
          </ac:picMkLst>
        </pc:picChg>
        <pc:picChg chg="add mod">
          <ac:chgData name="서 승원" userId="5ccc9146c37c74c2" providerId="LiveId" clId="{DD12CC99-9BA7-49AB-B88F-5717247D6ACF}" dt="2022-10-10T11:40:18.630" v="693" actId="1076"/>
          <ac:picMkLst>
            <pc:docMk/>
            <pc:sldMk cId="704800" sldId="320"/>
            <ac:picMk id="7" creationId="{AA1267BA-FF94-9214-A2E6-BE3B32EBBAF7}"/>
          </ac:picMkLst>
        </pc:picChg>
        <pc:picChg chg="del">
          <ac:chgData name="서 승원" userId="5ccc9146c37c74c2" providerId="LiveId" clId="{DD12CC99-9BA7-49AB-B88F-5717247D6ACF}" dt="2022-10-10T11:40:05.537" v="688" actId="478"/>
          <ac:picMkLst>
            <pc:docMk/>
            <pc:sldMk cId="704800" sldId="320"/>
            <ac:picMk id="9" creationId="{29F64EBF-3FDC-8BC5-B366-CBA0A7CBCED7}"/>
          </ac:picMkLst>
        </pc:picChg>
      </pc:sldChg>
      <pc:sldChg chg="addSp delSp modSp mod delAnim modAnim">
        <pc:chgData name="서 승원" userId="5ccc9146c37c74c2" providerId="LiveId" clId="{DD12CC99-9BA7-49AB-B88F-5717247D6ACF}" dt="2022-10-10T11:44:18.871" v="883" actId="1076"/>
        <pc:sldMkLst>
          <pc:docMk/>
          <pc:sldMk cId="214167157" sldId="321"/>
        </pc:sldMkLst>
        <pc:spChg chg="mod">
          <ac:chgData name="서 승원" userId="5ccc9146c37c74c2" providerId="LiveId" clId="{DD12CC99-9BA7-49AB-B88F-5717247D6ACF}" dt="2022-10-10T11:43:25.596" v="864" actId="20577"/>
          <ac:spMkLst>
            <pc:docMk/>
            <pc:sldMk cId="214167157" sldId="321"/>
            <ac:spMk id="3" creationId="{E2D720D1-AD49-3913-2931-09A8AD562B94}"/>
          </ac:spMkLst>
        </pc:spChg>
        <pc:spChg chg="add mod">
          <ac:chgData name="서 승원" userId="5ccc9146c37c74c2" providerId="LiveId" clId="{DD12CC99-9BA7-49AB-B88F-5717247D6ACF}" dt="2022-10-10T11:44:18.871" v="883" actId="1076"/>
          <ac:spMkLst>
            <pc:docMk/>
            <pc:sldMk cId="214167157" sldId="321"/>
            <ac:spMk id="11" creationId="{89F682D0-0CBF-1303-5626-AD3B4953BB3C}"/>
          </ac:spMkLst>
        </pc:spChg>
        <pc:spChg chg="mod">
          <ac:chgData name="서 승원" userId="5ccc9146c37c74c2" providerId="LiveId" clId="{DD12CC99-9BA7-49AB-B88F-5717247D6ACF}" dt="2022-10-10T11:44:18.871" v="883" actId="1076"/>
          <ac:spMkLst>
            <pc:docMk/>
            <pc:sldMk cId="214167157" sldId="321"/>
            <ac:spMk id="17" creationId="{2504FBA4-1F37-1D9A-C59C-EE959FEC625C}"/>
          </ac:spMkLst>
        </pc:spChg>
        <pc:picChg chg="del">
          <ac:chgData name="서 승원" userId="5ccc9146c37c74c2" providerId="LiveId" clId="{DD12CC99-9BA7-49AB-B88F-5717247D6ACF}" dt="2022-10-10T11:42:17.762" v="770" actId="478"/>
          <ac:picMkLst>
            <pc:docMk/>
            <pc:sldMk cId="214167157" sldId="321"/>
            <ac:picMk id="4" creationId="{0817D263-12BF-0816-953C-1241D926F968}"/>
          </ac:picMkLst>
        </pc:picChg>
        <pc:picChg chg="add del mod">
          <ac:chgData name="서 승원" userId="5ccc9146c37c74c2" providerId="LiveId" clId="{DD12CC99-9BA7-49AB-B88F-5717247D6ACF}" dt="2022-10-10T11:43:31.102" v="866"/>
          <ac:picMkLst>
            <pc:docMk/>
            <pc:sldMk cId="214167157" sldId="321"/>
            <ac:picMk id="7" creationId="{48DC9FB9-D74B-BB9E-3BDB-30545F023EBD}"/>
          </ac:picMkLst>
        </pc:picChg>
        <pc:picChg chg="add del mod">
          <ac:chgData name="서 승원" userId="5ccc9146c37c74c2" providerId="LiveId" clId="{DD12CC99-9BA7-49AB-B88F-5717247D6ACF}" dt="2022-10-10T11:43:31.102" v="866"/>
          <ac:picMkLst>
            <pc:docMk/>
            <pc:sldMk cId="214167157" sldId="321"/>
            <ac:picMk id="8" creationId="{A9ACE158-9F0F-A053-71EC-8ADA277FEF4F}"/>
          </ac:picMkLst>
        </pc:picChg>
        <pc:picChg chg="add mod">
          <ac:chgData name="서 승원" userId="5ccc9146c37c74c2" providerId="LiveId" clId="{DD12CC99-9BA7-49AB-B88F-5717247D6ACF}" dt="2022-10-10T11:44:18.871" v="883" actId="1076"/>
          <ac:picMkLst>
            <pc:docMk/>
            <pc:sldMk cId="214167157" sldId="321"/>
            <ac:picMk id="9" creationId="{30BFE638-8B92-DA9F-E335-582E3B51965B}"/>
          </ac:picMkLst>
        </pc:picChg>
        <pc:picChg chg="add mod">
          <ac:chgData name="서 승원" userId="5ccc9146c37c74c2" providerId="LiveId" clId="{DD12CC99-9BA7-49AB-B88F-5717247D6ACF}" dt="2022-10-10T11:44:18.871" v="883" actId="1076"/>
          <ac:picMkLst>
            <pc:docMk/>
            <pc:sldMk cId="214167157" sldId="321"/>
            <ac:picMk id="10" creationId="{49FE76EA-F015-2981-AE80-2AB9B7C6A0EE}"/>
          </ac:picMkLst>
        </pc:picChg>
      </pc:sldChg>
      <pc:sldChg chg="addSp delSp modSp mod">
        <pc:chgData name="서 승원" userId="5ccc9146c37c74c2" providerId="LiveId" clId="{DD12CC99-9BA7-49AB-B88F-5717247D6ACF}" dt="2022-10-10T11:39:15.785" v="680" actId="20577"/>
        <pc:sldMkLst>
          <pc:docMk/>
          <pc:sldMk cId="1182003218" sldId="322"/>
        </pc:sldMkLst>
        <pc:spChg chg="mod">
          <ac:chgData name="서 승원" userId="5ccc9146c37c74c2" providerId="LiveId" clId="{DD12CC99-9BA7-49AB-B88F-5717247D6ACF}" dt="2022-10-10T11:39:15.785" v="680" actId="20577"/>
          <ac:spMkLst>
            <pc:docMk/>
            <pc:sldMk cId="1182003218" sldId="322"/>
            <ac:spMk id="3" creationId="{E2D720D1-AD49-3913-2931-09A8AD562B94}"/>
          </ac:spMkLst>
        </pc:spChg>
        <pc:spChg chg="add mod">
          <ac:chgData name="서 승원" userId="5ccc9146c37c74c2" providerId="LiveId" clId="{DD12CC99-9BA7-49AB-B88F-5717247D6ACF}" dt="2022-10-10T11:39:01.090" v="622" actId="1076"/>
          <ac:spMkLst>
            <pc:docMk/>
            <pc:sldMk cId="1182003218" sldId="322"/>
            <ac:spMk id="9" creationId="{A04DC973-B0F0-F8DC-EB68-2FB7779C5A8A}"/>
          </ac:spMkLst>
        </pc:spChg>
        <pc:spChg chg="mod">
          <ac:chgData name="서 승원" userId="5ccc9146c37c74c2" providerId="LiveId" clId="{DD12CC99-9BA7-49AB-B88F-5717247D6ACF}" dt="2022-10-10T11:39:01.090" v="622" actId="1076"/>
          <ac:spMkLst>
            <pc:docMk/>
            <pc:sldMk cId="1182003218" sldId="322"/>
            <ac:spMk id="10" creationId="{490F55F5-82CC-3736-C6EA-2E4E84C93B29}"/>
          </ac:spMkLst>
        </pc:spChg>
        <pc:picChg chg="add mod">
          <ac:chgData name="서 승원" userId="5ccc9146c37c74c2" providerId="LiveId" clId="{DD12CC99-9BA7-49AB-B88F-5717247D6ACF}" dt="2022-10-10T11:39:01.090" v="622" actId="1076"/>
          <ac:picMkLst>
            <pc:docMk/>
            <pc:sldMk cId="1182003218" sldId="322"/>
            <ac:picMk id="7" creationId="{51096B00-FEE4-3C6F-43E1-3F363B4A83E7}"/>
          </ac:picMkLst>
        </pc:picChg>
        <pc:picChg chg="del">
          <ac:chgData name="서 승원" userId="5ccc9146c37c74c2" providerId="LiveId" clId="{DD12CC99-9BA7-49AB-B88F-5717247D6ACF}" dt="2022-10-10T11:32:15.788" v="0" actId="478"/>
          <ac:picMkLst>
            <pc:docMk/>
            <pc:sldMk cId="1182003218" sldId="322"/>
            <ac:picMk id="8" creationId="{2E6B9278-2592-E3BF-01D7-256D1317579B}"/>
          </ac:picMkLst>
        </pc:picChg>
        <pc:picChg chg="add mod">
          <ac:chgData name="서 승원" userId="5ccc9146c37c74c2" providerId="LiveId" clId="{DD12CC99-9BA7-49AB-B88F-5717247D6ACF}" dt="2022-10-10T11:39:01.090" v="622" actId="1076"/>
          <ac:picMkLst>
            <pc:docMk/>
            <pc:sldMk cId="1182003218" sldId="322"/>
            <ac:picMk id="12" creationId="{0765958A-F04E-1CDD-DDB0-0DE5336F77F3}"/>
          </ac:picMkLst>
        </pc:picChg>
      </pc:sldChg>
      <pc:sldChg chg="modSp mod">
        <pc:chgData name="서 승원" userId="5ccc9146c37c74c2" providerId="LiveId" clId="{DD12CC99-9BA7-49AB-B88F-5717247D6ACF}" dt="2022-10-10T11:45:02.396" v="912" actId="20577"/>
        <pc:sldMkLst>
          <pc:docMk/>
          <pc:sldMk cId="194160227" sldId="323"/>
        </pc:sldMkLst>
        <pc:spChg chg="mod">
          <ac:chgData name="서 승원" userId="5ccc9146c37c74c2" providerId="LiveId" clId="{DD12CC99-9BA7-49AB-B88F-5717247D6ACF}" dt="2022-10-10T11:45:02.396" v="912" actId="20577"/>
          <ac:spMkLst>
            <pc:docMk/>
            <pc:sldMk cId="194160227" sldId="323"/>
            <ac:spMk id="3" creationId="{E2D720D1-AD49-3913-2931-09A8AD562B94}"/>
          </ac:spMkLst>
        </pc:spChg>
      </pc:sldChg>
      <pc:sldChg chg="modSp mod">
        <pc:chgData name="서 승원" userId="5ccc9146c37c74c2" providerId="LiveId" clId="{DD12CC99-9BA7-49AB-B88F-5717247D6ACF}" dt="2022-10-10T11:47:30.403" v="1128" actId="20577"/>
        <pc:sldMkLst>
          <pc:docMk/>
          <pc:sldMk cId="3186760660" sldId="325"/>
        </pc:sldMkLst>
        <pc:spChg chg="mod">
          <ac:chgData name="서 승원" userId="5ccc9146c37c74c2" providerId="LiveId" clId="{DD12CC99-9BA7-49AB-B88F-5717247D6ACF}" dt="2022-10-10T11:47:30.403" v="1128" actId="20577"/>
          <ac:spMkLst>
            <pc:docMk/>
            <pc:sldMk cId="3186760660" sldId="325"/>
            <ac:spMk id="3" creationId="{E2D720D1-AD49-3913-2931-09A8AD562B94}"/>
          </ac:spMkLst>
        </pc:spChg>
        <pc:spChg chg="mod">
          <ac:chgData name="서 승원" userId="5ccc9146c37c74c2" providerId="LiveId" clId="{DD12CC99-9BA7-49AB-B88F-5717247D6ACF}" dt="2022-10-10T11:46:11.483" v="982" actId="5793"/>
          <ac:spMkLst>
            <pc:docMk/>
            <pc:sldMk cId="3186760660" sldId="325"/>
            <ac:spMk id="8" creationId="{69E742DD-A7D9-3B91-A7E2-0027B42AAD6C}"/>
          </ac:spMkLst>
        </pc:spChg>
      </pc:sldChg>
      <pc:sldChg chg="addSp delSp modSp add mod">
        <pc:chgData name="서 승원" userId="5ccc9146c37c74c2" providerId="LiveId" clId="{DD12CC99-9BA7-49AB-B88F-5717247D6ACF}" dt="2022-10-10T11:41:27.860" v="765" actId="1076"/>
        <pc:sldMkLst>
          <pc:docMk/>
          <pc:sldMk cId="650868848" sldId="326"/>
        </pc:sldMkLst>
        <pc:spChg chg="mod">
          <ac:chgData name="서 승원" userId="5ccc9146c37c74c2" providerId="LiveId" clId="{DD12CC99-9BA7-49AB-B88F-5717247D6ACF}" dt="2022-10-10T11:41:17.621" v="760" actId="20577"/>
          <ac:spMkLst>
            <pc:docMk/>
            <pc:sldMk cId="650868848" sldId="326"/>
            <ac:spMk id="3" creationId="{E2D720D1-AD49-3913-2931-09A8AD562B94}"/>
          </ac:spMkLst>
        </pc:spChg>
        <pc:spChg chg="mod">
          <ac:chgData name="서 승원" userId="5ccc9146c37c74c2" providerId="LiveId" clId="{DD12CC99-9BA7-49AB-B88F-5717247D6ACF}" dt="2022-10-10T11:41:27.860" v="765" actId="1076"/>
          <ac:spMkLst>
            <pc:docMk/>
            <pc:sldMk cId="650868848" sldId="326"/>
            <ac:spMk id="12" creationId="{26C9DE9C-8A9C-F7E8-DFE5-E989E4DBB76B}"/>
          </ac:spMkLst>
        </pc:spChg>
        <pc:picChg chg="del">
          <ac:chgData name="서 승원" userId="5ccc9146c37c74c2" providerId="LiveId" clId="{DD12CC99-9BA7-49AB-B88F-5717247D6ACF}" dt="2022-10-10T11:41:21.452" v="761" actId="478"/>
          <ac:picMkLst>
            <pc:docMk/>
            <pc:sldMk cId="650868848" sldId="326"/>
            <ac:picMk id="4" creationId="{2E1E43DE-8190-7925-6C8B-144F3557FF1E}"/>
          </ac:picMkLst>
        </pc:picChg>
        <pc:picChg chg="del">
          <ac:chgData name="서 승원" userId="5ccc9146c37c74c2" providerId="LiveId" clId="{DD12CC99-9BA7-49AB-B88F-5717247D6ACF}" dt="2022-10-10T11:41:21.452" v="761" actId="478"/>
          <ac:picMkLst>
            <pc:docMk/>
            <pc:sldMk cId="650868848" sldId="326"/>
            <ac:picMk id="7" creationId="{AA1267BA-FF94-9214-A2E6-BE3B32EBBAF7}"/>
          </ac:picMkLst>
        </pc:picChg>
        <pc:picChg chg="add mod">
          <ac:chgData name="서 승원" userId="5ccc9146c37c74c2" providerId="LiveId" clId="{DD12CC99-9BA7-49AB-B88F-5717247D6ACF}" dt="2022-10-10T11:41:24.496" v="764" actId="1076"/>
          <ac:picMkLst>
            <pc:docMk/>
            <pc:sldMk cId="650868848" sldId="326"/>
            <ac:picMk id="8" creationId="{9A7D7CA3-B15C-27B2-5289-AA831EE43F12}"/>
          </ac:picMkLst>
        </pc:picChg>
      </pc:sldChg>
      <pc:sldChg chg="addSp delSp modSp add mod delAnim modAnim">
        <pc:chgData name="서 승원" userId="5ccc9146c37c74c2" providerId="LiveId" clId="{DD12CC99-9BA7-49AB-B88F-5717247D6ACF}" dt="2022-10-10T11:44:42.847" v="897" actId="20577"/>
        <pc:sldMkLst>
          <pc:docMk/>
          <pc:sldMk cId="1846381026" sldId="327"/>
        </pc:sldMkLst>
        <pc:spChg chg="mod">
          <ac:chgData name="서 승원" userId="5ccc9146c37c74c2" providerId="LiveId" clId="{DD12CC99-9BA7-49AB-B88F-5717247D6ACF}" dt="2022-10-10T11:44:26.771" v="885"/>
          <ac:spMkLst>
            <pc:docMk/>
            <pc:sldMk cId="1846381026" sldId="327"/>
            <ac:spMk id="3" creationId="{E2D720D1-AD49-3913-2931-09A8AD562B94}"/>
          </ac:spMkLst>
        </pc:spChg>
        <pc:spChg chg="mod">
          <ac:chgData name="서 승원" userId="5ccc9146c37c74c2" providerId="LiveId" clId="{DD12CC99-9BA7-49AB-B88F-5717247D6ACF}" dt="2022-10-10T11:44:42.847" v="897" actId="20577"/>
          <ac:spMkLst>
            <pc:docMk/>
            <pc:sldMk cId="1846381026" sldId="327"/>
            <ac:spMk id="11" creationId="{89F682D0-0CBF-1303-5626-AD3B4953BB3C}"/>
          </ac:spMkLst>
        </pc:spChg>
        <pc:spChg chg="del">
          <ac:chgData name="서 승원" userId="5ccc9146c37c74c2" providerId="LiveId" clId="{DD12CC99-9BA7-49AB-B88F-5717247D6ACF}" dt="2022-10-10T11:44:30.751" v="888" actId="478"/>
          <ac:spMkLst>
            <pc:docMk/>
            <pc:sldMk cId="1846381026" sldId="327"/>
            <ac:spMk id="17" creationId="{2504FBA4-1F37-1D9A-C59C-EE959FEC625C}"/>
          </ac:spMkLst>
        </pc:spChg>
        <pc:picChg chg="add mod">
          <ac:chgData name="서 승원" userId="5ccc9146c37c74c2" providerId="LiveId" clId="{DD12CC99-9BA7-49AB-B88F-5717247D6ACF}" dt="2022-10-10T11:44:33.124" v="889"/>
          <ac:picMkLst>
            <pc:docMk/>
            <pc:sldMk cId="1846381026" sldId="327"/>
            <ac:picMk id="4" creationId="{476B6AAA-535E-149B-8F54-E9B4AB692149}"/>
          </ac:picMkLst>
        </pc:picChg>
        <pc:picChg chg="del">
          <ac:chgData name="서 승원" userId="5ccc9146c37c74c2" providerId="LiveId" clId="{DD12CC99-9BA7-49AB-B88F-5717247D6ACF}" dt="2022-10-10T11:44:29.146" v="886" actId="478"/>
          <ac:picMkLst>
            <pc:docMk/>
            <pc:sldMk cId="1846381026" sldId="327"/>
            <ac:picMk id="9" creationId="{30BFE638-8B92-DA9F-E335-582E3B51965B}"/>
          </ac:picMkLst>
        </pc:picChg>
        <pc:picChg chg="del">
          <ac:chgData name="서 승원" userId="5ccc9146c37c74c2" providerId="LiveId" clId="{DD12CC99-9BA7-49AB-B88F-5717247D6ACF}" dt="2022-10-10T11:44:29.381" v="887" actId="478"/>
          <ac:picMkLst>
            <pc:docMk/>
            <pc:sldMk cId="1846381026" sldId="327"/>
            <ac:picMk id="10" creationId="{49FE76EA-F015-2981-AE80-2AB9B7C6A0EE}"/>
          </ac:picMkLst>
        </pc:picChg>
      </pc:sldChg>
    </pc:docChg>
  </pc:docChgLst>
  <pc:docChgLst>
    <pc:chgData name="서 승원" userId="5ccc9146c37c74c2" providerId="LiveId" clId="{3DF74F7B-40A5-4445-BE54-6C42D1144038}"/>
    <pc:docChg chg="undo custSel addSld delSld modSld">
      <pc:chgData name="서 승원" userId="5ccc9146c37c74c2" providerId="LiveId" clId="{3DF74F7B-40A5-4445-BE54-6C42D1144038}" dt="2022-09-07T03:22:40.767" v="2886" actId="13926"/>
      <pc:docMkLst>
        <pc:docMk/>
      </pc:docMkLst>
      <pc:sldChg chg="modSp mod">
        <pc:chgData name="서 승원" userId="5ccc9146c37c74c2" providerId="LiveId" clId="{3DF74F7B-40A5-4445-BE54-6C42D1144038}" dt="2022-09-05T07:43:02.213" v="1" actId="20577"/>
        <pc:sldMkLst>
          <pc:docMk/>
          <pc:sldMk cId="1560876241" sldId="256"/>
        </pc:sldMkLst>
        <pc:spChg chg="mod">
          <ac:chgData name="서 승원" userId="5ccc9146c37c74c2" providerId="LiveId" clId="{3DF74F7B-40A5-4445-BE54-6C42D1144038}" dt="2022-09-05T07:43:02.213" v="1" actId="20577"/>
          <ac:spMkLst>
            <pc:docMk/>
            <pc:sldMk cId="1560876241" sldId="256"/>
            <ac:spMk id="2" creationId="{69FF9E7D-8829-17B6-620E-F72AA9798320}"/>
          </ac:spMkLst>
        </pc:spChg>
      </pc:sldChg>
      <pc:sldChg chg="addSp delSp modSp mod">
        <pc:chgData name="서 승원" userId="5ccc9146c37c74c2" providerId="LiveId" clId="{3DF74F7B-40A5-4445-BE54-6C42D1144038}" dt="2022-09-05T08:34:58.496" v="289" actId="13926"/>
        <pc:sldMkLst>
          <pc:docMk/>
          <pc:sldMk cId="3663021915" sldId="312"/>
        </pc:sldMkLst>
        <pc:spChg chg="mod">
          <ac:chgData name="서 승원" userId="5ccc9146c37c74c2" providerId="LiveId" clId="{3DF74F7B-40A5-4445-BE54-6C42D1144038}" dt="2022-09-05T08:34:58.496" v="289" actId="13926"/>
          <ac:spMkLst>
            <pc:docMk/>
            <pc:sldMk cId="3663021915" sldId="312"/>
            <ac:spMk id="3" creationId="{E2D720D1-AD49-3913-2931-09A8AD562B94}"/>
          </ac:spMkLst>
        </pc:spChg>
        <pc:spChg chg="add del mod">
          <ac:chgData name="서 승원" userId="5ccc9146c37c74c2" providerId="LiveId" clId="{3DF74F7B-40A5-4445-BE54-6C42D1144038}" dt="2022-09-05T08:02:12.820" v="229" actId="478"/>
          <ac:spMkLst>
            <pc:docMk/>
            <pc:sldMk cId="3663021915" sldId="312"/>
            <ac:spMk id="4" creationId="{FDD653D7-4C9B-E238-E189-B5E98C53C994}"/>
          </ac:spMkLst>
        </pc:spChg>
        <pc:spChg chg="add mod">
          <ac:chgData name="서 승원" userId="5ccc9146c37c74c2" providerId="LiveId" clId="{3DF74F7B-40A5-4445-BE54-6C42D1144038}" dt="2022-09-05T08:34:50.921" v="287" actId="1076"/>
          <ac:spMkLst>
            <pc:docMk/>
            <pc:sldMk cId="3663021915" sldId="312"/>
            <ac:spMk id="7" creationId="{CDDFB3C7-1ABC-D026-250C-322D3289D1DA}"/>
          </ac:spMkLst>
        </pc:spChg>
        <pc:graphicFrameChg chg="mod">
          <ac:chgData name="서 승원" userId="5ccc9146c37c74c2" providerId="LiveId" clId="{3DF74F7B-40A5-4445-BE54-6C42D1144038}" dt="2022-09-05T08:04:03.092" v="241" actId="1076"/>
          <ac:graphicFrameMkLst>
            <pc:docMk/>
            <pc:sldMk cId="3663021915" sldId="312"/>
            <ac:graphicFrameMk id="8" creationId="{26A28CFF-ECAB-08B6-3510-51E0F3C7122D}"/>
          </ac:graphicFrameMkLst>
        </pc:graphicFrameChg>
        <pc:graphicFrameChg chg="mod">
          <ac:chgData name="서 승원" userId="5ccc9146c37c74c2" providerId="LiveId" clId="{3DF74F7B-40A5-4445-BE54-6C42D1144038}" dt="2022-09-05T08:01:40.946" v="222" actId="1076"/>
          <ac:graphicFrameMkLst>
            <pc:docMk/>
            <pc:sldMk cId="3663021915" sldId="312"/>
            <ac:graphicFrameMk id="12" creationId="{8770CED8-9B8F-B361-88C5-55F0D6F852E8}"/>
          </ac:graphicFrameMkLst>
        </pc:graphicFrameChg>
      </pc:sldChg>
      <pc:sldChg chg="addSp delSp modSp mod">
        <pc:chgData name="서 승원" userId="5ccc9146c37c74c2" providerId="LiveId" clId="{3DF74F7B-40A5-4445-BE54-6C42D1144038}" dt="2022-09-05T09:01:42.740" v="2761" actId="113"/>
        <pc:sldMkLst>
          <pc:docMk/>
          <pc:sldMk cId="1761095496" sldId="313"/>
        </pc:sldMkLst>
        <pc:spChg chg="mod">
          <ac:chgData name="서 승원" userId="5ccc9146c37c74c2" providerId="LiveId" clId="{3DF74F7B-40A5-4445-BE54-6C42D1144038}" dt="2022-09-05T08:41:40.364" v="1016" actId="20577"/>
          <ac:spMkLst>
            <pc:docMk/>
            <pc:sldMk cId="1761095496" sldId="313"/>
            <ac:spMk id="3" creationId="{E2D720D1-AD49-3913-2931-09A8AD562B94}"/>
          </ac:spMkLst>
        </pc:spChg>
        <pc:spChg chg="add mod">
          <ac:chgData name="서 승원" userId="5ccc9146c37c74c2" providerId="LiveId" clId="{3DF74F7B-40A5-4445-BE54-6C42D1144038}" dt="2022-09-05T09:01:42.740" v="2761" actId="113"/>
          <ac:spMkLst>
            <pc:docMk/>
            <pc:sldMk cId="1761095496" sldId="313"/>
            <ac:spMk id="9" creationId="{7DA6EE95-282F-EA27-07C4-071E20A9EB69}"/>
          </ac:spMkLst>
        </pc:spChg>
        <pc:spChg chg="del">
          <ac:chgData name="서 승원" userId="5ccc9146c37c74c2" providerId="LiveId" clId="{3DF74F7B-40A5-4445-BE54-6C42D1144038}" dt="2022-09-05T08:35:30.719" v="291" actId="478"/>
          <ac:spMkLst>
            <pc:docMk/>
            <pc:sldMk cId="1761095496" sldId="313"/>
            <ac:spMk id="11" creationId="{1A369078-3E14-A522-EFD0-95DCE4083C65}"/>
          </ac:spMkLst>
        </pc:spChg>
        <pc:spChg chg="del">
          <ac:chgData name="서 승원" userId="5ccc9146c37c74c2" providerId="LiveId" clId="{3DF74F7B-40A5-4445-BE54-6C42D1144038}" dt="2022-09-05T08:35:30.719" v="291" actId="478"/>
          <ac:spMkLst>
            <pc:docMk/>
            <pc:sldMk cId="1761095496" sldId="313"/>
            <ac:spMk id="12" creationId="{7EE74AF5-BCB3-5E70-5DC9-BD80B4AD0BDF}"/>
          </ac:spMkLst>
        </pc:spChg>
        <pc:spChg chg="add mod">
          <ac:chgData name="서 승원" userId="5ccc9146c37c74c2" providerId="LiveId" clId="{3DF74F7B-40A5-4445-BE54-6C42D1144038}" dt="2022-09-05T09:01:42.740" v="2761" actId="113"/>
          <ac:spMkLst>
            <pc:docMk/>
            <pc:sldMk cId="1761095496" sldId="313"/>
            <ac:spMk id="13" creationId="{167AE83A-0E94-43E3-936E-FC18635F33AB}"/>
          </ac:spMkLst>
        </pc:spChg>
        <pc:spChg chg="add mod">
          <ac:chgData name="서 승원" userId="5ccc9146c37c74c2" providerId="LiveId" clId="{3DF74F7B-40A5-4445-BE54-6C42D1144038}" dt="2022-09-05T09:01:42.740" v="2761" actId="113"/>
          <ac:spMkLst>
            <pc:docMk/>
            <pc:sldMk cId="1761095496" sldId="313"/>
            <ac:spMk id="14" creationId="{334FA380-6D5B-2B68-EFBF-2E5038F8DE0F}"/>
          </ac:spMkLst>
        </pc:spChg>
        <pc:spChg chg="add mod">
          <ac:chgData name="서 승원" userId="5ccc9146c37c74c2" providerId="LiveId" clId="{3DF74F7B-40A5-4445-BE54-6C42D1144038}" dt="2022-09-05T09:01:42.740" v="2761" actId="113"/>
          <ac:spMkLst>
            <pc:docMk/>
            <pc:sldMk cId="1761095496" sldId="313"/>
            <ac:spMk id="15" creationId="{0D383B09-01E0-552F-5764-79CD9A472678}"/>
          </ac:spMkLst>
        </pc:spChg>
        <pc:spChg chg="add mod">
          <ac:chgData name="서 승원" userId="5ccc9146c37c74c2" providerId="LiveId" clId="{3DF74F7B-40A5-4445-BE54-6C42D1144038}" dt="2022-09-05T09:01:42.740" v="2761" actId="113"/>
          <ac:spMkLst>
            <pc:docMk/>
            <pc:sldMk cId="1761095496" sldId="313"/>
            <ac:spMk id="16" creationId="{6BA35785-1117-AF02-3C73-A44EF9B65774}"/>
          </ac:spMkLst>
        </pc:spChg>
        <pc:picChg chg="add mod">
          <ac:chgData name="서 승원" userId="5ccc9146c37c74c2" providerId="LiveId" clId="{3DF74F7B-40A5-4445-BE54-6C42D1144038}" dt="2022-09-05T08:37:41.426" v="460" actId="1076"/>
          <ac:picMkLst>
            <pc:docMk/>
            <pc:sldMk cId="1761095496" sldId="313"/>
            <ac:picMk id="7" creationId="{B00B83F6-F343-87B3-B517-7C6F678D4300}"/>
          </ac:picMkLst>
        </pc:picChg>
        <pc:picChg chg="del">
          <ac:chgData name="서 승원" userId="5ccc9146c37c74c2" providerId="LiveId" clId="{3DF74F7B-40A5-4445-BE54-6C42D1144038}" dt="2022-09-05T08:35:30.719" v="291" actId="478"/>
          <ac:picMkLst>
            <pc:docMk/>
            <pc:sldMk cId="1761095496" sldId="313"/>
            <ac:picMk id="8" creationId="{93381F76-D895-C1F3-9889-F897A913D11D}"/>
          </ac:picMkLst>
        </pc:picChg>
        <pc:picChg chg="del">
          <ac:chgData name="서 승원" userId="5ccc9146c37c74c2" providerId="LiveId" clId="{3DF74F7B-40A5-4445-BE54-6C42D1144038}" dt="2022-09-05T08:35:30.719" v="291" actId="478"/>
          <ac:picMkLst>
            <pc:docMk/>
            <pc:sldMk cId="1761095496" sldId="313"/>
            <ac:picMk id="10" creationId="{424EECEC-903E-A4EA-F3C7-CACBA86DAE01}"/>
          </ac:picMkLst>
        </pc:picChg>
      </pc:sldChg>
      <pc:sldChg chg="addSp delSp modSp mod">
        <pc:chgData name="서 승원" userId="5ccc9146c37c74c2" providerId="LiveId" clId="{3DF74F7B-40A5-4445-BE54-6C42D1144038}" dt="2022-09-05T08:47:58.815" v="2391" actId="1076"/>
        <pc:sldMkLst>
          <pc:docMk/>
          <pc:sldMk cId="4236893725" sldId="315"/>
        </pc:sldMkLst>
        <pc:spChg chg="mod">
          <ac:chgData name="서 승원" userId="5ccc9146c37c74c2" providerId="LiveId" clId="{3DF74F7B-40A5-4445-BE54-6C42D1144038}" dt="2022-09-05T08:47:26.616" v="2383" actId="14100"/>
          <ac:spMkLst>
            <pc:docMk/>
            <pc:sldMk cId="4236893725" sldId="315"/>
            <ac:spMk id="12" creationId="{30634A03-E7EB-00F9-59BB-991E7DEFFC66}"/>
          </ac:spMkLst>
        </pc:spChg>
        <pc:spChg chg="mod">
          <ac:chgData name="서 승원" userId="5ccc9146c37c74c2" providerId="LiveId" clId="{3DF74F7B-40A5-4445-BE54-6C42D1144038}" dt="2022-09-05T08:47:35.344" v="2386" actId="14100"/>
          <ac:spMkLst>
            <pc:docMk/>
            <pc:sldMk cId="4236893725" sldId="315"/>
            <ac:spMk id="16" creationId="{3DAFF8CF-3761-2C8D-6AFD-97D14C8DDBB4}"/>
          </ac:spMkLst>
        </pc:spChg>
        <pc:spChg chg="mod">
          <ac:chgData name="서 승원" userId="5ccc9146c37c74c2" providerId="LiveId" clId="{3DF74F7B-40A5-4445-BE54-6C42D1144038}" dt="2022-09-05T08:47:26.616" v="2383" actId="14100"/>
          <ac:spMkLst>
            <pc:docMk/>
            <pc:sldMk cId="4236893725" sldId="315"/>
            <ac:spMk id="73" creationId="{C09ABB7A-5A4F-CF0F-57A3-00DCABD92D87}"/>
          </ac:spMkLst>
        </pc:spChg>
        <pc:graphicFrameChg chg="add del mod">
          <ac:chgData name="서 승원" userId="5ccc9146c37c74c2" providerId="LiveId" clId="{3DF74F7B-40A5-4445-BE54-6C42D1144038}" dt="2022-09-05T08:46:17.210" v="2364"/>
          <ac:graphicFrameMkLst>
            <pc:docMk/>
            <pc:sldMk cId="4236893725" sldId="315"/>
            <ac:graphicFrameMk id="3" creationId="{00A997A7-9164-E4DD-E462-A714DCC63B60}"/>
          </ac:graphicFrameMkLst>
        </pc:graphicFrameChg>
        <pc:graphicFrameChg chg="del mod">
          <ac:chgData name="서 승원" userId="5ccc9146c37c74c2" providerId="LiveId" clId="{3DF74F7B-40A5-4445-BE54-6C42D1144038}" dt="2022-09-05T08:46:13.824" v="2362" actId="478"/>
          <ac:graphicFrameMkLst>
            <pc:docMk/>
            <pc:sldMk cId="4236893725" sldId="315"/>
            <ac:graphicFrameMk id="4" creationId="{59EB27D4-AE79-6B25-5E9A-BD7CB3A3F979}"/>
          </ac:graphicFrameMkLst>
        </pc:graphicFrameChg>
        <pc:graphicFrameChg chg="add mod">
          <ac:chgData name="서 승원" userId="5ccc9146c37c74c2" providerId="LiveId" clId="{3DF74F7B-40A5-4445-BE54-6C42D1144038}" dt="2022-09-05T08:47:58.815" v="2391" actId="1076"/>
          <ac:graphicFrameMkLst>
            <pc:docMk/>
            <pc:sldMk cId="4236893725" sldId="315"/>
            <ac:graphicFrameMk id="7" creationId="{8235FBAB-9E6B-9F03-8042-88185419577C}"/>
          </ac:graphicFrameMkLst>
        </pc:graphicFrameChg>
        <pc:graphicFrameChg chg="add del mod">
          <ac:chgData name="서 승원" userId="5ccc9146c37c74c2" providerId="LiveId" clId="{3DF74F7B-40A5-4445-BE54-6C42D1144038}" dt="2022-09-05T08:46:56.714" v="2372"/>
          <ac:graphicFrameMkLst>
            <pc:docMk/>
            <pc:sldMk cId="4236893725" sldId="315"/>
            <ac:graphicFrameMk id="8" creationId="{7FCE262F-24A4-0439-3039-7B62F0AE8866}"/>
          </ac:graphicFrameMkLst>
        </pc:graphicFrameChg>
        <pc:graphicFrameChg chg="add mod">
          <ac:chgData name="서 승원" userId="5ccc9146c37c74c2" providerId="LiveId" clId="{3DF74F7B-40A5-4445-BE54-6C42D1144038}" dt="2022-09-05T08:47:00.132" v="2374" actId="1076"/>
          <ac:graphicFrameMkLst>
            <pc:docMk/>
            <pc:sldMk cId="4236893725" sldId="315"/>
            <ac:graphicFrameMk id="9" creationId="{26828D2F-FBCE-6853-2A9A-22806B27EFC7}"/>
          </ac:graphicFrameMkLst>
        </pc:graphicFrameChg>
        <pc:graphicFrameChg chg="add del mod">
          <ac:chgData name="서 승원" userId="5ccc9146c37c74c2" providerId="LiveId" clId="{3DF74F7B-40A5-4445-BE54-6C42D1144038}" dt="2022-09-05T08:47:15.929" v="2379"/>
          <ac:graphicFrameMkLst>
            <pc:docMk/>
            <pc:sldMk cId="4236893725" sldId="315"/>
            <ac:graphicFrameMk id="10" creationId="{969C5F55-B1D0-15AD-870B-0CF16513ED94}"/>
          </ac:graphicFrameMkLst>
        </pc:graphicFrameChg>
        <pc:graphicFrameChg chg="add mod">
          <ac:chgData name="서 승원" userId="5ccc9146c37c74c2" providerId="LiveId" clId="{3DF74F7B-40A5-4445-BE54-6C42D1144038}" dt="2022-09-05T08:47:19.566" v="2382" actId="1076"/>
          <ac:graphicFrameMkLst>
            <pc:docMk/>
            <pc:sldMk cId="4236893725" sldId="315"/>
            <ac:graphicFrameMk id="11" creationId="{1C7CCE7C-67FA-ADB6-87F2-7A8992CF09B0}"/>
          </ac:graphicFrameMkLst>
        </pc:graphicFrameChg>
        <pc:graphicFrameChg chg="del mod">
          <ac:chgData name="서 승원" userId="5ccc9146c37c74c2" providerId="LiveId" clId="{3DF74F7B-40A5-4445-BE54-6C42D1144038}" dt="2022-09-05T08:46:54.760" v="2369" actId="478"/>
          <ac:graphicFrameMkLst>
            <pc:docMk/>
            <pc:sldMk cId="4236893725" sldId="315"/>
            <ac:graphicFrameMk id="15" creationId="{C0582338-882E-3A42-2394-0EC7C1A4D1E9}"/>
          </ac:graphicFrameMkLst>
        </pc:graphicFrameChg>
        <pc:graphicFrameChg chg="del mod">
          <ac:chgData name="서 승원" userId="5ccc9146c37c74c2" providerId="LiveId" clId="{3DF74F7B-40A5-4445-BE54-6C42D1144038}" dt="2022-09-05T08:47:11.519" v="2377" actId="478"/>
          <ac:graphicFrameMkLst>
            <pc:docMk/>
            <pc:sldMk cId="4236893725" sldId="315"/>
            <ac:graphicFrameMk id="19" creationId="{919B3AAE-4260-D4CA-3B09-891921E811A1}"/>
          </ac:graphicFrameMkLst>
        </pc:graphicFrameChg>
        <pc:cxnChg chg="mod">
          <ac:chgData name="서 승원" userId="5ccc9146c37c74c2" providerId="LiveId" clId="{3DF74F7B-40A5-4445-BE54-6C42D1144038}" dt="2022-09-05T08:47:26.616" v="2383" actId="14100"/>
          <ac:cxnSpMkLst>
            <pc:docMk/>
            <pc:sldMk cId="4236893725" sldId="315"/>
            <ac:cxnSpMk id="14" creationId="{87A9B1C3-78FD-A7F4-8CB2-4EE7595F4F2A}"/>
          </ac:cxnSpMkLst>
        </pc:cxnChg>
        <pc:cxnChg chg="mod">
          <ac:chgData name="서 승원" userId="5ccc9146c37c74c2" providerId="LiveId" clId="{3DF74F7B-40A5-4445-BE54-6C42D1144038}" dt="2022-09-05T08:47:35.344" v="2386" actId="14100"/>
          <ac:cxnSpMkLst>
            <pc:docMk/>
            <pc:sldMk cId="4236893725" sldId="315"/>
            <ac:cxnSpMk id="18" creationId="{CF2D6110-C69A-96CB-0E1E-9BFF598ABA6B}"/>
          </ac:cxnSpMkLst>
        </pc:cxnChg>
        <pc:cxnChg chg="mod">
          <ac:chgData name="서 승원" userId="5ccc9146c37c74c2" providerId="LiveId" clId="{3DF74F7B-40A5-4445-BE54-6C42D1144038}" dt="2022-09-05T08:47:26.616" v="2383" actId="14100"/>
          <ac:cxnSpMkLst>
            <pc:docMk/>
            <pc:sldMk cId="4236893725" sldId="315"/>
            <ac:cxnSpMk id="76" creationId="{8D464038-8394-A16D-697F-087C282356AE}"/>
          </ac:cxnSpMkLst>
        </pc:cxnChg>
      </pc:sldChg>
      <pc:sldChg chg="modSp mod">
        <pc:chgData name="서 승원" userId="5ccc9146c37c74c2" providerId="LiveId" clId="{3DF74F7B-40A5-4445-BE54-6C42D1144038}" dt="2022-09-05T08:52:13.635" v="2427" actId="20577"/>
        <pc:sldMkLst>
          <pc:docMk/>
          <pc:sldMk cId="2883867670" sldId="316"/>
        </pc:sldMkLst>
        <pc:spChg chg="mod">
          <ac:chgData name="서 승원" userId="5ccc9146c37c74c2" providerId="LiveId" clId="{3DF74F7B-40A5-4445-BE54-6C42D1144038}" dt="2022-09-05T08:52:13.635" v="2427" actId="20577"/>
          <ac:spMkLst>
            <pc:docMk/>
            <pc:sldMk cId="2883867670" sldId="316"/>
            <ac:spMk id="2" creationId="{E7F33F55-5FB6-F4BD-400B-F23D5EA0226F}"/>
          </ac:spMkLst>
        </pc:spChg>
      </pc:sldChg>
      <pc:sldChg chg="modSp mod">
        <pc:chgData name="서 승원" userId="5ccc9146c37c74c2" providerId="LiveId" clId="{3DF74F7B-40A5-4445-BE54-6C42D1144038}" dt="2022-09-05T08:52:11.951" v="2426" actId="20577"/>
        <pc:sldMkLst>
          <pc:docMk/>
          <pc:sldMk cId="2984300890" sldId="317"/>
        </pc:sldMkLst>
        <pc:spChg chg="mod">
          <ac:chgData name="서 승원" userId="5ccc9146c37c74c2" providerId="LiveId" clId="{3DF74F7B-40A5-4445-BE54-6C42D1144038}" dt="2022-09-05T08:52:11.951" v="2426" actId="20577"/>
          <ac:spMkLst>
            <pc:docMk/>
            <pc:sldMk cId="2984300890" sldId="317"/>
            <ac:spMk id="2" creationId="{E7F33F55-5FB6-F4BD-400B-F23D5EA0226F}"/>
          </ac:spMkLst>
        </pc:spChg>
        <pc:spChg chg="mod">
          <ac:chgData name="서 승원" userId="5ccc9146c37c74c2" providerId="LiveId" clId="{3DF74F7B-40A5-4445-BE54-6C42D1144038}" dt="2022-09-05T08:51:17.724" v="2423" actId="13926"/>
          <ac:spMkLst>
            <pc:docMk/>
            <pc:sldMk cId="2984300890" sldId="317"/>
            <ac:spMk id="3" creationId="{E2D720D1-AD49-3913-2931-09A8AD562B94}"/>
          </ac:spMkLst>
        </pc:spChg>
      </pc:sldChg>
      <pc:sldChg chg="addSp delSp modSp mod">
        <pc:chgData name="서 승원" userId="5ccc9146c37c74c2" providerId="LiveId" clId="{3DF74F7B-40A5-4445-BE54-6C42D1144038}" dt="2022-09-05T08:52:09.968" v="2425" actId="20577"/>
        <pc:sldMkLst>
          <pc:docMk/>
          <pc:sldMk cId="1474851584" sldId="318"/>
        </pc:sldMkLst>
        <pc:spChg chg="mod">
          <ac:chgData name="서 승원" userId="5ccc9146c37c74c2" providerId="LiveId" clId="{3DF74F7B-40A5-4445-BE54-6C42D1144038}" dt="2022-09-05T08:52:09.968" v="2425" actId="20577"/>
          <ac:spMkLst>
            <pc:docMk/>
            <pc:sldMk cId="1474851584" sldId="318"/>
            <ac:spMk id="2" creationId="{E7F33F55-5FB6-F4BD-400B-F23D5EA0226F}"/>
          </ac:spMkLst>
        </pc:spChg>
        <pc:spChg chg="mod">
          <ac:chgData name="서 승원" userId="5ccc9146c37c74c2" providerId="LiveId" clId="{3DF74F7B-40A5-4445-BE54-6C42D1144038}" dt="2022-09-05T08:50:50.007" v="2420" actId="20577"/>
          <ac:spMkLst>
            <pc:docMk/>
            <pc:sldMk cId="1474851584" sldId="318"/>
            <ac:spMk id="19" creationId="{78176470-C30F-E189-E052-A2F0A925A904}"/>
          </ac:spMkLst>
        </pc:spChg>
        <pc:graphicFrameChg chg="add del mod">
          <ac:chgData name="서 승원" userId="5ccc9146c37c74c2" providerId="LiveId" clId="{3DF74F7B-40A5-4445-BE54-6C42D1144038}" dt="2022-09-05T08:49:02.747" v="2398"/>
          <ac:graphicFrameMkLst>
            <pc:docMk/>
            <pc:sldMk cId="1474851584" sldId="318"/>
            <ac:graphicFrameMk id="3" creationId="{110F26AF-7BE7-912A-38D7-4214C7227A57}"/>
          </ac:graphicFrameMkLst>
        </pc:graphicFrameChg>
        <pc:graphicFrameChg chg="del mod">
          <ac:chgData name="서 승원" userId="5ccc9146c37c74c2" providerId="LiveId" clId="{3DF74F7B-40A5-4445-BE54-6C42D1144038}" dt="2022-09-05T08:49:21.697" v="2403" actId="478"/>
          <ac:graphicFrameMkLst>
            <pc:docMk/>
            <pc:sldMk cId="1474851584" sldId="318"/>
            <ac:graphicFrameMk id="4" creationId="{0E6B1C58-E112-5633-226E-4BE4C1F42E94}"/>
          </ac:graphicFrameMkLst>
        </pc:graphicFrameChg>
        <pc:graphicFrameChg chg="add mod">
          <ac:chgData name="서 승원" userId="5ccc9146c37c74c2" providerId="LiveId" clId="{3DF74F7B-40A5-4445-BE54-6C42D1144038}" dt="2022-09-05T08:49:23.865" v="2404" actId="1076"/>
          <ac:graphicFrameMkLst>
            <pc:docMk/>
            <pc:sldMk cId="1474851584" sldId="318"/>
            <ac:graphicFrameMk id="7" creationId="{13172F26-4047-0E17-15B4-350F0ADC14A6}"/>
          </ac:graphicFrameMkLst>
        </pc:graphicFrameChg>
        <pc:graphicFrameChg chg="del">
          <ac:chgData name="서 승원" userId="5ccc9146c37c74c2" providerId="LiveId" clId="{3DF74F7B-40A5-4445-BE54-6C42D1144038}" dt="2022-09-05T08:50:00.774" v="2405" actId="478"/>
          <ac:graphicFrameMkLst>
            <pc:docMk/>
            <pc:sldMk cId="1474851584" sldId="318"/>
            <ac:graphicFrameMk id="8" creationId="{594E9FF4-E907-630C-06EE-8ACE4A723215}"/>
          </ac:graphicFrameMkLst>
        </pc:graphicFrameChg>
        <pc:graphicFrameChg chg="add del mod">
          <ac:chgData name="서 승원" userId="5ccc9146c37c74c2" providerId="LiveId" clId="{3DF74F7B-40A5-4445-BE54-6C42D1144038}" dt="2022-09-05T08:50:03.611" v="2407"/>
          <ac:graphicFrameMkLst>
            <pc:docMk/>
            <pc:sldMk cId="1474851584" sldId="318"/>
            <ac:graphicFrameMk id="9" creationId="{FCCD1392-B1B9-255B-563E-9A8B989E063A}"/>
          </ac:graphicFrameMkLst>
        </pc:graphicFrameChg>
        <pc:graphicFrameChg chg="del">
          <ac:chgData name="서 승원" userId="5ccc9146c37c74c2" providerId="LiveId" clId="{3DF74F7B-40A5-4445-BE54-6C42D1144038}" dt="2022-09-05T08:50:38.252" v="2412" actId="478"/>
          <ac:graphicFrameMkLst>
            <pc:docMk/>
            <pc:sldMk cId="1474851584" sldId="318"/>
            <ac:graphicFrameMk id="10" creationId="{DA8288D7-8CEE-35F7-9AA5-9A18A54F7BE8}"/>
          </ac:graphicFrameMkLst>
        </pc:graphicFrameChg>
        <pc:graphicFrameChg chg="add mod">
          <ac:chgData name="서 승원" userId="5ccc9146c37c74c2" providerId="LiveId" clId="{3DF74F7B-40A5-4445-BE54-6C42D1144038}" dt="2022-09-05T08:50:12.304" v="2411" actId="1076"/>
          <ac:graphicFrameMkLst>
            <pc:docMk/>
            <pc:sldMk cId="1474851584" sldId="318"/>
            <ac:graphicFrameMk id="11" creationId="{480CD2AE-1829-1B51-7660-6070002FDB1C}"/>
          </ac:graphicFrameMkLst>
        </pc:graphicFrameChg>
        <pc:graphicFrameChg chg="add del mod">
          <ac:chgData name="서 승원" userId="5ccc9146c37c74c2" providerId="LiveId" clId="{3DF74F7B-40A5-4445-BE54-6C42D1144038}" dt="2022-09-05T08:50:40.494" v="2414"/>
          <ac:graphicFrameMkLst>
            <pc:docMk/>
            <pc:sldMk cId="1474851584" sldId="318"/>
            <ac:graphicFrameMk id="12" creationId="{0FB50F69-097F-E40A-A6E2-9EE323047F68}"/>
          </ac:graphicFrameMkLst>
        </pc:graphicFrameChg>
        <pc:graphicFrameChg chg="add mod">
          <ac:chgData name="서 승원" userId="5ccc9146c37c74c2" providerId="LiveId" clId="{3DF74F7B-40A5-4445-BE54-6C42D1144038}" dt="2022-09-05T08:50:46.230" v="2418" actId="1076"/>
          <ac:graphicFrameMkLst>
            <pc:docMk/>
            <pc:sldMk cId="1474851584" sldId="318"/>
            <ac:graphicFrameMk id="20" creationId="{CA7857DE-19F2-E4ED-7C1B-9BD24719EEC7}"/>
          </ac:graphicFrameMkLst>
        </pc:graphicFrameChg>
      </pc:sldChg>
      <pc:sldChg chg="addSp delSp modSp mod">
        <pc:chgData name="서 승원" userId="5ccc9146c37c74c2" providerId="LiveId" clId="{3DF74F7B-40A5-4445-BE54-6C42D1144038}" dt="2022-09-05T09:01:07.864" v="2759" actId="113"/>
        <pc:sldMkLst>
          <pc:docMk/>
          <pc:sldMk cId="3118517054" sldId="319"/>
        </pc:sldMkLst>
        <pc:spChg chg="mod">
          <ac:chgData name="서 승원" userId="5ccc9146c37c74c2" providerId="LiveId" clId="{3DF74F7B-40A5-4445-BE54-6C42D1144038}" dt="2022-09-05T09:01:07.864" v="2759" actId="113"/>
          <ac:spMkLst>
            <pc:docMk/>
            <pc:sldMk cId="3118517054" sldId="319"/>
            <ac:spMk id="3" creationId="{E2D720D1-AD49-3913-2931-09A8AD562B94}"/>
          </ac:spMkLst>
        </pc:spChg>
        <pc:spChg chg="add del">
          <ac:chgData name="서 승원" userId="5ccc9146c37c74c2" providerId="LiveId" clId="{3DF74F7B-40A5-4445-BE54-6C42D1144038}" dt="2022-09-05T09:00:16.059" v="2741" actId="22"/>
          <ac:spMkLst>
            <pc:docMk/>
            <pc:sldMk cId="3118517054" sldId="319"/>
            <ac:spMk id="7" creationId="{6DCC919E-F7AE-73A5-52AD-540AA7CD7853}"/>
          </ac:spMkLst>
        </pc:spChg>
      </pc:sldChg>
      <pc:sldChg chg="modSp mod">
        <pc:chgData name="서 승원" userId="5ccc9146c37c74c2" providerId="LiveId" clId="{3DF74F7B-40A5-4445-BE54-6C42D1144038}" dt="2022-09-07T03:22:40.767" v="2886" actId="13926"/>
        <pc:sldMkLst>
          <pc:docMk/>
          <pc:sldMk cId="704800" sldId="320"/>
        </pc:sldMkLst>
        <pc:spChg chg="mod">
          <ac:chgData name="서 승원" userId="5ccc9146c37c74c2" providerId="LiveId" clId="{3DF74F7B-40A5-4445-BE54-6C42D1144038}" dt="2022-09-05T08:52:06.240" v="2424" actId="20577"/>
          <ac:spMkLst>
            <pc:docMk/>
            <pc:sldMk cId="704800" sldId="320"/>
            <ac:spMk id="2" creationId="{E7F33F55-5FB6-F4BD-400B-F23D5EA0226F}"/>
          </ac:spMkLst>
        </pc:spChg>
        <pc:spChg chg="mod">
          <ac:chgData name="서 승원" userId="5ccc9146c37c74c2" providerId="LiveId" clId="{3DF74F7B-40A5-4445-BE54-6C42D1144038}" dt="2022-09-07T03:22:40.767" v="2886" actId="13926"/>
          <ac:spMkLst>
            <pc:docMk/>
            <pc:sldMk cId="704800" sldId="320"/>
            <ac:spMk id="3" creationId="{E2D720D1-AD49-3913-2931-09A8AD562B94}"/>
          </ac:spMkLst>
        </pc:spChg>
      </pc:sldChg>
      <pc:sldChg chg="modSp add mod">
        <pc:chgData name="서 승원" userId="5ccc9146c37c74c2" providerId="LiveId" clId="{3DF74F7B-40A5-4445-BE54-6C42D1144038}" dt="2022-09-05T09:18:10.592" v="2862" actId="20577"/>
        <pc:sldMkLst>
          <pc:docMk/>
          <pc:sldMk cId="609928635" sldId="321"/>
        </pc:sldMkLst>
        <pc:spChg chg="mod">
          <ac:chgData name="서 승원" userId="5ccc9146c37c74c2" providerId="LiveId" clId="{3DF74F7B-40A5-4445-BE54-6C42D1144038}" dt="2022-09-05T09:18:10.592" v="2862" actId="20577"/>
          <ac:spMkLst>
            <pc:docMk/>
            <pc:sldMk cId="609928635" sldId="321"/>
            <ac:spMk id="3" creationId="{E2D720D1-AD49-3913-2931-09A8AD562B94}"/>
          </ac:spMkLst>
        </pc:spChg>
      </pc:sldChg>
      <pc:sldChg chg="del">
        <pc:chgData name="서 승원" userId="5ccc9146c37c74c2" providerId="LiveId" clId="{3DF74F7B-40A5-4445-BE54-6C42D1144038}" dt="2022-09-05T08:47:45.045" v="2387" actId="47"/>
        <pc:sldMkLst>
          <pc:docMk/>
          <pc:sldMk cId="3026882640" sldId="321"/>
        </pc:sldMkLst>
      </pc:sldChg>
      <pc:sldChg chg="modSp add del mod">
        <pc:chgData name="서 승원" userId="5ccc9146c37c74c2" providerId="LiveId" clId="{3DF74F7B-40A5-4445-BE54-6C42D1144038}" dt="2022-09-05T09:00:35.346" v="2752" actId="47"/>
        <pc:sldMkLst>
          <pc:docMk/>
          <pc:sldMk cId="814985546" sldId="322"/>
        </pc:sldMkLst>
        <pc:spChg chg="mod">
          <ac:chgData name="서 승원" userId="5ccc9146c37c74c2" providerId="LiveId" clId="{3DF74F7B-40A5-4445-BE54-6C42D1144038}" dt="2022-09-05T09:00:23.981" v="2751" actId="20577"/>
          <ac:spMkLst>
            <pc:docMk/>
            <pc:sldMk cId="814985546" sldId="322"/>
            <ac:spMk id="3" creationId="{E2D720D1-AD49-3913-2931-09A8AD562B94}"/>
          </ac:spMkLst>
        </pc:spChg>
      </pc:sldChg>
      <pc:sldChg chg="del">
        <pc:chgData name="서 승원" userId="5ccc9146c37c74c2" providerId="LiveId" clId="{3DF74F7B-40A5-4445-BE54-6C42D1144038}" dt="2022-09-05T08:47:45.045" v="2387" actId="47"/>
        <pc:sldMkLst>
          <pc:docMk/>
          <pc:sldMk cId="2976929569" sldId="322"/>
        </pc:sldMkLst>
      </pc:sldChg>
      <pc:sldChg chg="del">
        <pc:chgData name="서 승원" userId="5ccc9146c37c74c2" providerId="LiveId" clId="{3DF74F7B-40A5-4445-BE54-6C42D1144038}" dt="2022-09-05T08:47:45.045" v="2387" actId="47"/>
        <pc:sldMkLst>
          <pc:docMk/>
          <pc:sldMk cId="2301327946" sldId="323"/>
        </pc:sldMkLst>
      </pc:sldChg>
      <pc:sldChg chg="del">
        <pc:chgData name="서 승원" userId="5ccc9146c37c74c2" providerId="LiveId" clId="{3DF74F7B-40A5-4445-BE54-6C42D1144038}" dt="2022-09-05T08:47:45.045" v="2387" actId="47"/>
        <pc:sldMkLst>
          <pc:docMk/>
          <pc:sldMk cId="1374713029" sldId="324"/>
        </pc:sldMkLst>
      </pc:sldChg>
      <pc:sldChg chg="del">
        <pc:chgData name="서 승원" userId="5ccc9146c37c74c2" providerId="LiveId" clId="{3DF74F7B-40A5-4445-BE54-6C42D1144038}" dt="2022-09-05T08:47:46.685" v="2388" actId="47"/>
        <pc:sldMkLst>
          <pc:docMk/>
          <pc:sldMk cId="3381661035" sldId="325"/>
        </pc:sldMkLst>
      </pc:sldChg>
      <pc:sldChg chg="del">
        <pc:chgData name="서 승원" userId="5ccc9146c37c74c2" providerId="LiveId" clId="{3DF74F7B-40A5-4445-BE54-6C42D1144038}" dt="2022-09-05T08:47:47.706" v="2389" actId="47"/>
        <pc:sldMkLst>
          <pc:docMk/>
          <pc:sldMk cId="2839947371" sldId="326"/>
        </pc:sldMkLst>
      </pc:sldChg>
    </pc:docChg>
  </pc:docChgLst>
  <pc:docChgLst>
    <pc:chgData name="서 승원" userId="5ccc9146c37c74c2" providerId="Windows Live" clId="Web-{ACF17E7A-01FF-45F4-8F4E-4FF115EA8741}"/>
    <pc:docChg chg="addSld modSld">
      <pc:chgData name="서 승원" userId="5ccc9146c37c74c2" providerId="Windows Live" clId="Web-{ACF17E7A-01FF-45F4-8F4E-4FF115EA8741}" dt="2022-12-12T11:33:18.586" v="21" actId="20577"/>
      <pc:docMkLst>
        <pc:docMk/>
      </pc:docMkLst>
      <pc:sldChg chg="modSp">
        <pc:chgData name="서 승원" userId="5ccc9146c37c74c2" providerId="Windows Live" clId="Web-{ACF17E7A-01FF-45F4-8F4E-4FF115EA8741}" dt="2022-12-12T11:33:18.586" v="21" actId="20577"/>
        <pc:sldMkLst>
          <pc:docMk/>
          <pc:sldMk cId="704800" sldId="320"/>
        </pc:sldMkLst>
        <pc:spChg chg="mod">
          <ac:chgData name="서 승원" userId="5ccc9146c37c74c2" providerId="Windows Live" clId="Web-{ACF17E7A-01FF-45F4-8F4E-4FF115EA8741}" dt="2022-12-12T11:32:41.976" v="3" actId="20577"/>
          <ac:spMkLst>
            <pc:docMk/>
            <pc:sldMk cId="704800" sldId="320"/>
            <ac:spMk id="2" creationId="{E7F33F55-5FB6-F4BD-400B-F23D5EA0226F}"/>
          </ac:spMkLst>
        </pc:spChg>
        <pc:spChg chg="mod">
          <ac:chgData name="서 승원" userId="5ccc9146c37c74c2" providerId="Windows Live" clId="Web-{ACF17E7A-01FF-45F4-8F4E-4FF115EA8741}" dt="2022-12-12T11:33:18.586" v="21" actId="20577"/>
          <ac:spMkLst>
            <pc:docMk/>
            <pc:sldMk cId="704800" sldId="320"/>
            <ac:spMk id="3" creationId="{E2D720D1-AD49-3913-2931-09A8AD562B94}"/>
          </ac:spMkLst>
        </pc:spChg>
      </pc:sldChg>
      <pc:sldChg chg="add replId">
        <pc:chgData name="서 승원" userId="5ccc9146c37c74c2" providerId="Windows Live" clId="Web-{ACF17E7A-01FF-45F4-8F4E-4FF115EA8741}" dt="2022-12-12T11:32:23.288" v="0"/>
        <pc:sldMkLst>
          <pc:docMk/>
          <pc:sldMk cId="3831080401" sldId="330"/>
        </pc:sldMkLst>
      </pc:sldChg>
    </pc:docChg>
  </pc:docChgLst>
  <pc:docChgLst>
    <pc:chgData name="서 승원" userId="5ccc9146c37c74c2" providerId="LiveId" clId="{1D96983A-B147-4A41-B307-67A833923EEF}"/>
    <pc:docChg chg="modSld">
      <pc:chgData name="서 승원" userId="5ccc9146c37c74c2" providerId="LiveId" clId="{1D96983A-B147-4A41-B307-67A833923EEF}" dt="2022-09-26T12:24:54.240" v="11" actId="20577"/>
      <pc:docMkLst>
        <pc:docMk/>
      </pc:docMkLst>
      <pc:sldChg chg="modSp mod">
        <pc:chgData name="서 승원" userId="5ccc9146c37c74c2" providerId="LiveId" clId="{1D96983A-B147-4A41-B307-67A833923EEF}" dt="2022-09-26T12:24:54.240" v="11" actId="20577"/>
        <pc:sldMkLst>
          <pc:docMk/>
          <pc:sldMk cId="214167157" sldId="321"/>
        </pc:sldMkLst>
        <pc:spChg chg="mod">
          <ac:chgData name="서 승원" userId="5ccc9146c37c74c2" providerId="LiveId" clId="{1D96983A-B147-4A41-B307-67A833923EEF}" dt="2022-09-26T12:24:54.240" v="11" actId="20577"/>
          <ac:spMkLst>
            <pc:docMk/>
            <pc:sldMk cId="214167157" sldId="321"/>
            <ac:spMk id="18" creationId="{62F55ADC-3E13-DD13-BA49-3F891CD285A2}"/>
          </ac:spMkLst>
        </pc:spChg>
      </pc:sldChg>
      <pc:sldChg chg="modSp mod">
        <pc:chgData name="서 승원" userId="5ccc9146c37c74c2" providerId="LiveId" clId="{1D96983A-B147-4A41-B307-67A833923EEF}" dt="2022-09-26T12:23:50.348" v="5" actId="20577"/>
        <pc:sldMkLst>
          <pc:docMk/>
          <pc:sldMk cId="3186760660" sldId="325"/>
        </pc:sldMkLst>
        <pc:spChg chg="mod">
          <ac:chgData name="서 승원" userId="5ccc9146c37c74c2" providerId="LiveId" clId="{1D96983A-B147-4A41-B307-67A833923EEF}" dt="2022-09-26T12:23:50.348" v="5" actId="20577"/>
          <ac:spMkLst>
            <pc:docMk/>
            <pc:sldMk cId="3186760660" sldId="325"/>
            <ac:spMk id="3" creationId="{E2D720D1-AD49-3913-2931-09A8AD562B94}"/>
          </ac:spMkLst>
        </pc:spChg>
      </pc:sldChg>
    </pc:docChg>
  </pc:docChgLst>
  <pc:docChgLst>
    <pc:chgData name="서 승원" userId="5ccc9146c37c74c2" providerId="LiveId" clId="{851F13AF-D895-4D9F-9F98-C7D889692F3B}"/>
    <pc:docChg chg="undo custSel addSld delSld modSld">
      <pc:chgData name="서 승원" userId="5ccc9146c37c74c2" providerId="LiveId" clId="{851F13AF-D895-4D9F-9F98-C7D889692F3B}" dt="2022-09-25T07:02:39.155" v="2702" actId="1076"/>
      <pc:docMkLst>
        <pc:docMk/>
      </pc:docMkLst>
      <pc:sldChg chg="modSp mod">
        <pc:chgData name="서 승원" userId="5ccc9146c37c74c2" providerId="LiveId" clId="{851F13AF-D895-4D9F-9F98-C7D889692F3B}" dt="2022-09-24T10:28:23.446" v="2041" actId="20577"/>
        <pc:sldMkLst>
          <pc:docMk/>
          <pc:sldMk cId="1560876241" sldId="256"/>
        </pc:sldMkLst>
        <pc:spChg chg="mod">
          <ac:chgData name="서 승원" userId="5ccc9146c37c74c2" providerId="LiveId" clId="{851F13AF-D895-4D9F-9F98-C7D889692F3B}" dt="2022-09-24T10:28:23.446" v="2041" actId="20577"/>
          <ac:spMkLst>
            <pc:docMk/>
            <pc:sldMk cId="1560876241" sldId="256"/>
            <ac:spMk id="3" creationId="{2B4E6693-092F-6552-BB34-64CA553174E8}"/>
          </ac:spMkLst>
        </pc:spChg>
      </pc:sldChg>
      <pc:sldChg chg="addSp delSp modSp mod">
        <pc:chgData name="서 승원" userId="5ccc9146c37c74c2" providerId="LiveId" clId="{851F13AF-D895-4D9F-9F98-C7D889692F3B}" dt="2022-09-25T07:02:39.155" v="2702" actId="1076"/>
        <pc:sldMkLst>
          <pc:docMk/>
          <pc:sldMk cId="704800" sldId="320"/>
        </pc:sldMkLst>
        <pc:spChg chg="mod">
          <ac:chgData name="서 승원" userId="5ccc9146c37c74c2" providerId="LiveId" clId="{851F13AF-D895-4D9F-9F98-C7D889692F3B}" dt="2022-09-23T07:09:27.012" v="472" actId="20577"/>
          <ac:spMkLst>
            <pc:docMk/>
            <pc:sldMk cId="704800" sldId="320"/>
            <ac:spMk id="2" creationId="{E7F33F55-5FB6-F4BD-400B-F23D5EA0226F}"/>
          </ac:spMkLst>
        </pc:spChg>
        <pc:spChg chg="mod">
          <ac:chgData name="서 승원" userId="5ccc9146c37c74c2" providerId="LiveId" clId="{851F13AF-D895-4D9F-9F98-C7D889692F3B}" dt="2022-09-23T06:23:28.435" v="348" actId="20577"/>
          <ac:spMkLst>
            <pc:docMk/>
            <pc:sldMk cId="704800" sldId="320"/>
            <ac:spMk id="3" creationId="{E2D720D1-AD49-3913-2931-09A8AD562B94}"/>
          </ac:spMkLst>
        </pc:spChg>
        <pc:spChg chg="add mod">
          <ac:chgData name="서 승원" userId="5ccc9146c37c74c2" providerId="LiveId" clId="{851F13AF-D895-4D9F-9F98-C7D889692F3B}" dt="2022-09-25T07:02:39.155" v="2702" actId="1076"/>
          <ac:spMkLst>
            <pc:docMk/>
            <pc:sldMk cId="704800" sldId="320"/>
            <ac:spMk id="4" creationId="{192EAF77-9F78-CBD6-F62A-03CE59DE116E}"/>
          </ac:spMkLst>
        </pc:spChg>
        <pc:spChg chg="add mod">
          <ac:chgData name="서 승원" userId="5ccc9146c37c74c2" providerId="LiveId" clId="{851F13AF-D895-4D9F-9F98-C7D889692F3B}" dt="2022-09-24T10:17:28.407" v="1476" actId="20577"/>
          <ac:spMkLst>
            <pc:docMk/>
            <pc:sldMk cId="704800" sldId="320"/>
            <ac:spMk id="11" creationId="{57C62BE0-AE3E-C97A-0C6C-3BAA24B08092}"/>
          </ac:spMkLst>
        </pc:spChg>
        <pc:spChg chg="add mod">
          <ac:chgData name="서 승원" userId="5ccc9146c37c74c2" providerId="LiveId" clId="{851F13AF-D895-4D9F-9F98-C7D889692F3B}" dt="2022-09-24T10:17:38.627" v="1479" actId="20577"/>
          <ac:spMkLst>
            <pc:docMk/>
            <pc:sldMk cId="704800" sldId="320"/>
            <ac:spMk id="12" creationId="{26C9DE9C-8A9C-F7E8-DFE5-E989E4DBB76B}"/>
          </ac:spMkLst>
        </pc:spChg>
        <pc:picChg chg="del">
          <ac:chgData name="서 승원" userId="5ccc9146c37c74c2" providerId="LiveId" clId="{851F13AF-D895-4D9F-9F98-C7D889692F3B}" dt="2022-09-23T06:05:23.971" v="11" actId="478"/>
          <ac:picMkLst>
            <pc:docMk/>
            <pc:sldMk cId="704800" sldId="320"/>
            <ac:picMk id="7" creationId="{B8FD4BD0-3091-ED7F-2A9E-69CCF4812268}"/>
          </ac:picMkLst>
        </pc:picChg>
        <pc:picChg chg="add mod">
          <ac:chgData name="서 승원" userId="5ccc9146c37c74c2" providerId="LiveId" clId="{851F13AF-D895-4D9F-9F98-C7D889692F3B}" dt="2022-09-24T10:09:38.346" v="1338" actId="1076"/>
          <ac:picMkLst>
            <pc:docMk/>
            <pc:sldMk cId="704800" sldId="320"/>
            <ac:picMk id="8" creationId="{55C216A1-A610-DAF3-6603-8B897F764281}"/>
          </ac:picMkLst>
        </pc:picChg>
        <pc:picChg chg="add mod">
          <ac:chgData name="서 승원" userId="5ccc9146c37c74c2" providerId="LiveId" clId="{851F13AF-D895-4D9F-9F98-C7D889692F3B}" dt="2022-09-24T10:09:38.346" v="1338" actId="1076"/>
          <ac:picMkLst>
            <pc:docMk/>
            <pc:sldMk cId="704800" sldId="320"/>
            <ac:picMk id="10" creationId="{96C3E0E9-D4E3-087F-A5FE-25034160C2D4}"/>
          </ac:picMkLst>
        </pc:picChg>
      </pc:sldChg>
      <pc:sldChg chg="addSp modSp add mod">
        <pc:chgData name="서 승원" userId="5ccc9146c37c74c2" providerId="LiveId" clId="{851F13AF-D895-4D9F-9F98-C7D889692F3B}" dt="2022-09-24T10:44:05.812" v="2535" actId="20577"/>
        <pc:sldMkLst>
          <pc:docMk/>
          <pc:sldMk cId="214167157" sldId="321"/>
        </pc:sldMkLst>
        <pc:spChg chg="mod">
          <ac:chgData name="서 승원" userId="5ccc9146c37c74c2" providerId="LiveId" clId="{851F13AF-D895-4D9F-9F98-C7D889692F3B}" dt="2022-09-23T07:09:38.849" v="514" actId="20577"/>
          <ac:spMkLst>
            <pc:docMk/>
            <pc:sldMk cId="214167157" sldId="321"/>
            <ac:spMk id="2" creationId="{E7F33F55-5FB6-F4BD-400B-F23D5EA0226F}"/>
          </ac:spMkLst>
        </pc:spChg>
        <pc:spChg chg="mod">
          <ac:chgData name="서 승원" userId="5ccc9146c37c74c2" providerId="LiveId" clId="{851F13AF-D895-4D9F-9F98-C7D889692F3B}" dt="2022-09-24T10:43:36.426" v="2491" actId="1076"/>
          <ac:spMkLst>
            <pc:docMk/>
            <pc:sldMk cId="214167157" sldId="321"/>
            <ac:spMk id="3" creationId="{E2D720D1-AD49-3913-2931-09A8AD562B94}"/>
          </ac:spMkLst>
        </pc:spChg>
        <pc:spChg chg="add mod">
          <ac:chgData name="서 승원" userId="5ccc9146c37c74c2" providerId="LiveId" clId="{851F13AF-D895-4D9F-9F98-C7D889692F3B}" dt="2022-09-24T10:13:15.512" v="1392" actId="122"/>
          <ac:spMkLst>
            <pc:docMk/>
            <pc:sldMk cId="214167157" sldId="321"/>
            <ac:spMk id="12" creationId="{E5CCF624-A846-3086-651E-6BDE08A20CE9}"/>
          </ac:spMkLst>
        </pc:spChg>
        <pc:spChg chg="add mod">
          <ac:chgData name="서 승원" userId="5ccc9146c37c74c2" providerId="LiveId" clId="{851F13AF-D895-4D9F-9F98-C7D889692F3B}" dt="2022-09-24T10:13:23.263" v="1395" actId="122"/>
          <ac:spMkLst>
            <pc:docMk/>
            <pc:sldMk cId="214167157" sldId="321"/>
            <ac:spMk id="13" creationId="{B41B6809-BA8B-8284-82F9-83DCBA8BB407}"/>
          </ac:spMkLst>
        </pc:spChg>
        <pc:spChg chg="add mod">
          <ac:chgData name="서 승원" userId="5ccc9146c37c74c2" providerId="LiveId" clId="{851F13AF-D895-4D9F-9F98-C7D889692F3B}" dt="2022-09-24T10:13:07.108" v="1389" actId="1076"/>
          <ac:spMkLst>
            <pc:docMk/>
            <pc:sldMk cId="214167157" sldId="321"/>
            <ac:spMk id="14" creationId="{2A249033-C54E-8C7C-F2A5-F759824FBFDA}"/>
          </ac:spMkLst>
        </pc:spChg>
        <pc:spChg chg="add mod">
          <ac:chgData name="서 승원" userId="5ccc9146c37c74c2" providerId="LiveId" clId="{851F13AF-D895-4D9F-9F98-C7D889692F3B}" dt="2022-09-24T10:16:56.677" v="1427" actId="20577"/>
          <ac:spMkLst>
            <pc:docMk/>
            <pc:sldMk cId="214167157" sldId="321"/>
            <ac:spMk id="17" creationId="{2504FBA4-1F37-1D9A-C59C-EE959FEC625C}"/>
          </ac:spMkLst>
        </pc:spChg>
        <pc:spChg chg="add mod">
          <ac:chgData name="서 승원" userId="5ccc9146c37c74c2" providerId="LiveId" clId="{851F13AF-D895-4D9F-9F98-C7D889692F3B}" dt="2022-09-24T10:44:05.812" v="2535" actId="20577"/>
          <ac:spMkLst>
            <pc:docMk/>
            <pc:sldMk cId="214167157" sldId="321"/>
            <ac:spMk id="18" creationId="{62F55ADC-3E13-DD13-BA49-3F891CD285A2}"/>
          </ac:spMkLst>
        </pc:spChg>
        <pc:picChg chg="add mod">
          <ac:chgData name="서 승원" userId="5ccc9146c37c74c2" providerId="LiveId" clId="{851F13AF-D895-4D9F-9F98-C7D889692F3B}" dt="2022-09-24T10:12:44.681" v="1383" actId="1076"/>
          <ac:picMkLst>
            <pc:docMk/>
            <pc:sldMk cId="214167157" sldId="321"/>
            <ac:picMk id="7" creationId="{B9055631-AF94-18C5-A4E9-81745434002B}"/>
          </ac:picMkLst>
        </pc:picChg>
        <pc:picChg chg="add mod modCrop">
          <ac:chgData name="서 승원" userId="5ccc9146c37c74c2" providerId="LiveId" clId="{851F13AF-D895-4D9F-9F98-C7D889692F3B}" dt="2022-09-24T10:12:42.211" v="1382" actId="1076"/>
          <ac:picMkLst>
            <pc:docMk/>
            <pc:sldMk cId="214167157" sldId="321"/>
            <ac:picMk id="9" creationId="{711EEA3F-9F54-781C-4312-C5104192F137}"/>
          </ac:picMkLst>
        </pc:picChg>
        <pc:picChg chg="add mod modCrop">
          <ac:chgData name="서 승원" userId="5ccc9146c37c74c2" providerId="LiveId" clId="{851F13AF-D895-4D9F-9F98-C7D889692F3B}" dt="2022-09-24T10:12:50.925" v="1384" actId="1076"/>
          <ac:picMkLst>
            <pc:docMk/>
            <pc:sldMk cId="214167157" sldId="321"/>
            <ac:picMk id="11" creationId="{AA430B9F-C4DD-09B8-F10A-BA6318F5B988}"/>
          </ac:picMkLst>
        </pc:picChg>
        <pc:picChg chg="add mod">
          <ac:chgData name="서 승원" userId="5ccc9146c37c74c2" providerId="LiveId" clId="{851F13AF-D895-4D9F-9F98-C7D889692F3B}" dt="2022-09-24T10:16:44.517" v="1416" actId="208"/>
          <ac:picMkLst>
            <pc:docMk/>
            <pc:sldMk cId="214167157" sldId="321"/>
            <ac:picMk id="16" creationId="{4DD3AA08-AB6F-A4DE-38FA-38EB800E3C1C}"/>
          </ac:picMkLst>
        </pc:picChg>
      </pc:sldChg>
      <pc:sldChg chg="modSp add del mod">
        <pc:chgData name="서 승원" userId="5ccc9146c37c74c2" providerId="LiveId" clId="{851F13AF-D895-4D9F-9F98-C7D889692F3B}" dt="2022-09-23T06:07:10.945" v="39" actId="2696"/>
        <pc:sldMkLst>
          <pc:docMk/>
          <pc:sldMk cId="970591304" sldId="321"/>
        </pc:sldMkLst>
        <pc:spChg chg="mod">
          <ac:chgData name="서 승원" userId="5ccc9146c37c74c2" providerId="LiveId" clId="{851F13AF-D895-4D9F-9F98-C7D889692F3B}" dt="2022-09-23T06:05:49.642" v="38"/>
          <ac:spMkLst>
            <pc:docMk/>
            <pc:sldMk cId="970591304" sldId="321"/>
            <ac:spMk id="2" creationId="{E7F33F55-5FB6-F4BD-400B-F23D5EA0226F}"/>
          </ac:spMkLst>
        </pc:spChg>
      </pc:sldChg>
      <pc:sldChg chg="del">
        <pc:chgData name="서 승원" userId="5ccc9146c37c74c2" providerId="LiveId" clId="{851F13AF-D895-4D9F-9F98-C7D889692F3B}" dt="2022-09-23T06:05:17.384" v="0" actId="47"/>
        <pc:sldMkLst>
          <pc:docMk/>
          <pc:sldMk cId="3370799772" sldId="321"/>
        </pc:sldMkLst>
      </pc:sldChg>
      <pc:sldChg chg="addSp modSp add mod">
        <pc:chgData name="서 승원" userId="5ccc9146c37c74c2" providerId="LiveId" clId="{851F13AF-D895-4D9F-9F98-C7D889692F3B}" dt="2022-09-24T10:18:50.033" v="1497" actId="20577"/>
        <pc:sldMkLst>
          <pc:docMk/>
          <pc:sldMk cId="1182003218" sldId="322"/>
        </pc:sldMkLst>
        <pc:spChg chg="mod">
          <ac:chgData name="서 승원" userId="5ccc9146c37c74c2" providerId="LiveId" clId="{851F13AF-D895-4D9F-9F98-C7D889692F3B}" dt="2022-09-23T07:09:34.329" v="503" actId="20577"/>
          <ac:spMkLst>
            <pc:docMk/>
            <pc:sldMk cId="1182003218" sldId="322"/>
            <ac:spMk id="2" creationId="{E7F33F55-5FB6-F4BD-400B-F23D5EA0226F}"/>
          </ac:spMkLst>
        </pc:spChg>
        <pc:spChg chg="mod">
          <ac:chgData name="서 승원" userId="5ccc9146c37c74c2" providerId="LiveId" clId="{851F13AF-D895-4D9F-9F98-C7D889692F3B}" dt="2022-09-24T10:18:50.033" v="1497" actId="20577"/>
          <ac:spMkLst>
            <pc:docMk/>
            <pc:sldMk cId="1182003218" sldId="322"/>
            <ac:spMk id="3" creationId="{E2D720D1-AD49-3913-2931-09A8AD562B94}"/>
          </ac:spMkLst>
        </pc:spChg>
        <pc:spChg chg="add mod">
          <ac:chgData name="서 승원" userId="5ccc9146c37c74c2" providerId="LiveId" clId="{851F13AF-D895-4D9F-9F98-C7D889692F3B}" dt="2022-09-24T10:06:34.327" v="966" actId="1076"/>
          <ac:spMkLst>
            <pc:docMk/>
            <pc:sldMk cId="1182003218" sldId="322"/>
            <ac:spMk id="14" creationId="{5B08005E-BF75-F522-7DEC-FFE339692339}"/>
          </ac:spMkLst>
        </pc:spChg>
        <pc:spChg chg="add mod">
          <ac:chgData name="서 승원" userId="5ccc9146c37c74c2" providerId="LiveId" clId="{851F13AF-D895-4D9F-9F98-C7D889692F3B}" dt="2022-09-24T10:13:40.112" v="1406" actId="20577"/>
          <ac:spMkLst>
            <pc:docMk/>
            <pc:sldMk cId="1182003218" sldId="322"/>
            <ac:spMk id="15" creationId="{F2333987-4EFD-72CE-DEDE-9E0DC1D9C1D4}"/>
          </ac:spMkLst>
        </pc:spChg>
        <pc:spChg chg="add mod">
          <ac:chgData name="서 승원" userId="5ccc9146c37c74c2" providerId="LiveId" clId="{851F13AF-D895-4D9F-9F98-C7D889692F3B}" dt="2022-09-24T10:13:48.981" v="1410" actId="1036"/>
          <ac:spMkLst>
            <pc:docMk/>
            <pc:sldMk cId="1182003218" sldId="322"/>
            <ac:spMk id="16" creationId="{B5B8FC74-8A35-51E9-E8A1-DFDC8E6329BA}"/>
          </ac:spMkLst>
        </pc:spChg>
        <pc:spChg chg="add mod">
          <ac:chgData name="서 승원" userId="5ccc9146c37c74c2" providerId="LiveId" clId="{851F13AF-D895-4D9F-9F98-C7D889692F3B}" dt="2022-09-24T10:13:48.981" v="1410" actId="1036"/>
          <ac:spMkLst>
            <pc:docMk/>
            <pc:sldMk cId="1182003218" sldId="322"/>
            <ac:spMk id="17" creationId="{E0969F5E-A305-CB93-1DDD-5720CEBB1054}"/>
          </ac:spMkLst>
        </pc:spChg>
        <pc:spChg chg="add mod">
          <ac:chgData name="서 승원" userId="5ccc9146c37c74c2" providerId="LiveId" clId="{851F13AF-D895-4D9F-9F98-C7D889692F3B}" dt="2022-09-24T10:13:48.981" v="1410" actId="1036"/>
          <ac:spMkLst>
            <pc:docMk/>
            <pc:sldMk cId="1182003218" sldId="322"/>
            <ac:spMk id="18" creationId="{F30B4CD2-54B6-BE29-9B3C-1E423965232E}"/>
          </ac:spMkLst>
        </pc:spChg>
        <pc:picChg chg="add mod">
          <ac:chgData name="서 승원" userId="5ccc9146c37c74c2" providerId="LiveId" clId="{851F13AF-D895-4D9F-9F98-C7D889692F3B}" dt="2022-09-24T10:05:01.215" v="887" actId="1076"/>
          <ac:picMkLst>
            <pc:docMk/>
            <pc:sldMk cId="1182003218" sldId="322"/>
            <ac:picMk id="7" creationId="{AC9FA444-99D4-4721-FC83-75F0A8B44B33}"/>
          </ac:picMkLst>
        </pc:picChg>
        <pc:picChg chg="add mod">
          <ac:chgData name="서 승원" userId="5ccc9146c37c74c2" providerId="LiveId" clId="{851F13AF-D895-4D9F-9F98-C7D889692F3B}" dt="2022-09-24T10:03:31.817" v="877" actId="1076"/>
          <ac:picMkLst>
            <pc:docMk/>
            <pc:sldMk cId="1182003218" sldId="322"/>
            <ac:picMk id="9" creationId="{CF4CB8D1-38B8-F602-DCEC-EA82918EDE56}"/>
          </ac:picMkLst>
        </pc:picChg>
        <pc:picChg chg="add mod">
          <ac:chgData name="서 승원" userId="5ccc9146c37c74c2" providerId="LiveId" clId="{851F13AF-D895-4D9F-9F98-C7D889692F3B}" dt="2022-09-24T10:05:09.744" v="890" actId="1035"/>
          <ac:picMkLst>
            <pc:docMk/>
            <pc:sldMk cId="1182003218" sldId="322"/>
            <ac:picMk id="11" creationId="{B522E3E1-F9BC-89FA-0568-4BDA365068EF}"/>
          </ac:picMkLst>
        </pc:picChg>
        <pc:picChg chg="add mod">
          <ac:chgData name="서 승원" userId="5ccc9146c37c74c2" providerId="LiveId" clId="{851F13AF-D895-4D9F-9F98-C7D889692F3B}" dt="2022-09-24T10:05:28.109" v="893" actId="208"/>
          <ac:picMkLst>
            <pc:docMk/>
            <pc:sldMk cId="1182003218" sldId="322"/>
            <ac:picMk id="13" creationId="{30F68750-AA98-C54C-E3EA-BD671E8C023C}"/>
          </ac:picMkLst>
        </pc:picChg>
      </pc:sldChg>
      <pc:sldChg chg="del">
        <pc:chgData name="서 승원" userId="5ccc9146c37c74c2" providerId="LiveId" clId="{851F13AF-D895-4D9F-9F98-C7D889692F3B}" dt="2022-09-23T06:05:17.384" v="0" actId="47"/>
        <pc:sldMkLst>
          <pc:docMk/>
          <pc:sldMk cId="3435647138" sldId="322"/>
        </pc:sldMkLst>
      </pc:sldChg>
      <pc:sldChg chg="delSp modSp add mod">
        <pc:chgData name="서 승원" userId="5ccc9146c37c74c2" providerId="LiveId" clId="{851F13AF-D895-4D9F-9F98-C7D889692F3B}" dt="2022-09-24T11:01:33.337" v="2661" actId="20577"/>
        <pc:sldMkLst>
          <pc:docMk/>
          <pc:sldMk cId="194160227" sldId="323"/>
        </pc:sldMkLst>
        <pc:spChg chg="mod">
          <ac:chgData name="서 승원" userId="5ccc9146c37c74c2" providerId="LiveId" clId="{851F13AF-D895-4D9F-9F98-C7D889692F3B}" dt="2022-09-24T10:25:12.500" v="1649"/>
          <ac:spMkLst>
            <pc:docMk/>
            <pc:sldMk cId="194160227" sldId="323"/>
            <ac:spMk id="2" creationId="{E7F33F55-5FB6-F4BD-400B-F23D5EA0226F}"/>
          </ac:spMkLst>
        </pc:spChg>
        <pc:spChg chg="mod">
          <ac:chgData name="서 승원" userId="5ccc9146c37c74c2" providerId="LiveId" clId="{851F13AF-D895-4D9F-9F98-C7D889692F3B}" dt="2022-09-24T11:01:33.337" v="2661" actId="20577"/>
          <ac:spMkLst>
            <pc:docMk/>
            <pc:sldMk cId="194160227" sldId="323"/>
            <ac:spMk id="3" creationId="{E2D720D1-AD49-3913-2931-09A8AD562B94}"/>
          </ac:spMkLst>
        </pc:spChg>
        <pc:picChg chg="del">
          <ac:chgData name="서 승원" userId="5ccc9146c37c74c2" providerId="LiveId" clId="{851F13AF-D895-4D9F-9F98-C7D889692F3B}" dt="2022-09-23T07:09:51.379" v="523" actId="478"/>
          <ac:picMkLst>
            <pc:docMk/>
            <pc:sldMk cId="194160227" sldId="323"/>
            <ac:picMk id="8" creationId="{55C216A1-A610-DAF3-6603-8B897F764281}"/>
          </ac:picMkLst>
        </pc:picChg>
        <pc:picChg chg="del">
          <ac:chgData name="서 승원" userId="5ccc9146c37c74c2" providerId="LiveId" clId="{851F13AF-D895-4D9F-9F98-C7D889692F3B}" dt="2022-09-23T07:09:51.379" v="523" actId="478"/>
          <ac:picMkLst>
            <pc:docMk/>
            <pc:sldMk cId="194160227" sldId="323"/>
            <ac:picMk id="10" creationId="{96C3E0E9-D4E3-087F-A5FE-25034160C2D4}"/>
          </ac:picMkLst>
        </pc:picChg>
      </pc:sldChg>
      <pc:sldChg chg="modSp add del mod">
        <pc:chgData name="서 승원" userId="5ccc9146c37c74c2" providerId="LiveId" clId="{851F13AF-D895-4D9F-9F98-C7D889692F3B}" dt="2022-09-24T10:26:58.442" v="1921" actId="47"/>
        <pc:sldMkLst>
          <pc:docMk/>
          <pc:sldMk cId="1171715031" sldId="324"/>
        </pc:sldMkLst>
        <pc:spChg chg="mod">
          <ac:chgData name="서 승원" userId="5ccc9146c37c74c2" providerId="LiveId" clId="{851F13AF-D895-4D9F-9F98-C7D889692F3B}" dt="2022-09-24T10:17:53.579" v="1487"/>
          <ac:spMkLst>
            <pc:docMk/>
            <pc:sldMk cId="1171715031" sldId="324"/>
            <ac:spMk id="2" creationId="{E7F33F55-5FB6-F4BD-400B-F23D5EA0226F}"/>
          </ac:spMkLst>
        </pc:spChg>
        <pc:spChg chg="mod">
          <ac:chgData name="서 승원" userId="5ccc9146c37c74c2" providerId="LiveId" clId="{851F13AF-D895-4D9F-9F98-C7D889692F3B}" dt="2022-09-24T10:20:38.132" v="1608"/>
          <ac:spMkLst>
            <pc:docMk/>
            <pc:sldMk cId="1171715031" sldId="324"/>
            <ac:spMk id="3" creationId="{E2D720D1-AD49-3913-2931-09A8AD562B94}"/>
          </ac:spMkLst>
        </pc:spChg>
      </pc:sldChg>
      <pc:sldChg chg="modSp add mod">
        <pc:chgData name="서 승원" userId="5ccc9146c37c74c2" providerId="LiveId" clId="{851F13AF-D895-4D9F-9F98-C7D889692F3B}" dt="2022-09-24T10:27:13.711" v="1961" actId="113"/>
        <pc:sldMkLst>
          <pc:docMk/>
          <pc:sldMk cId="3816427446" sldId="324"/>
        </pc:sldMkLst>
        <pc:spChg chg="mod">
          <ac:chgData name="서 승원" userId="5ccc9146c37c74c2" providerId="LiveId" clId="{851F13AF-D895-4D9F-9F98-C7D889692F3B}" dt="2022-09-24T10:27:11.191" v="1952"/>
          <ac:spMkLst>
            <pc:docMk/>
            <pc:sldMk cId="3816427446" sldId="324"/>
            <ac:spMk id="2" creationId="{E7F33F55-5FB6-F4BD-400B-F23D5EA0226F}"/>
          </ac:spMkLst>
        </pc:spChg>
        <pc:spChg chg="mod">
          <ac:chgData name="서 승원" userId="5ccc9146c37c74c2" providerId="LiveId" clId="{851F13AF-D895-4D9F-9F98-C7D889692F3B}" dt="2022-09-24T10:27:13.711" v="1961" actId="113"/>
          <ac:spMkLst>
            <pc:docMk/>
            <pc:sldMk cId="3816427446" sldId="324"/>
            <ac:spMk id="3" creationId="{E2D720D1-AD49-3913-2931-09A8AD562B94}"/>
          </ac:spMkLst>
        </pc:spChg>
      </pc:sldChg>
      <pc:sldChg chg="modSp add mod">
        <pc:chgData name="서 승원" userId="5ccc9146c37c74c2" providerId="LiveId" clId="{851F13AF-D895-4D9F-9F98-C7D889692F3B}" dt="2022-09-24T11:01:53.631" v="2683" actId="20577"/>
        <pc:sldMkLst>
          <pc:docMk/>
          <pc:sldMk cId="3186760660" sldId="325"/>
        </pc:sldMkLst>
        <pc:spChg chg="mod">
          <ac:chgData name="서 승원" userId="5ccc9146c37c74c2" providerId="LiveId" clId="{851F13AF-D895-4D9F-9F98-C7D889692F3B}" dt="2022-09-24T10:32:19.873" v="2488" actId="20577"/>
          <ac:spMkLst>
            <pc:docMk/>
            <pc:sldMk cId="3186760660" sldId="325"/>
            <ac:spMk id="2" creationId="{E7F33F55-5FB6-F4BD-400B-F23D5EA0226F}"/>
          </ac:spMkLst>
        </pc:spChg>
        <pc:spChg chg="mod">
          <ac:chgData name="서 승원" userId="5ccc9146c37c74c2" providerId="LiveId" clId="{851F13AF-D895-4D9F-9F98-C7D889692F3B}" dt="2022-09-24T11:01:53.631" v="2683" actId="20577"/>
          <ac:spMkLst>
            <pc:docMk/>
            <pc:sldMk cId="3186760660" sldId="325"/>
            <ac:spMk id="3" creationId="{E2D720D1-AD49-3913-2931-09A8AD562B94}"/>
          </ac:spMkLst>
        </pc:spChg>
      </pc:sldChg>
      <pc:sldChg chg="modSp add del mod">
        <pc:chgData name="서 승원" userId="5ccc9146c37c74c2" providerId="LiveId" clId="{851F13AF-D895-4D9F-9F98-C7D889692F3B}" dt="2022-09-24T10:26:58.442" v="1921" actId="47"/>
        <pc:sldMkLst>
          <pc:docMk/>
          <pc:sldMk cId="3313179279" sldId="325"/>
        </pc:sldMkLst>
        <pc:spChg chg="mod">
          <ac:chgData name="서 승원" userId="5ccc9146c37c74c2" providerId="LiveId" clId="{851F13AF-D895-4D9F-9F98-C7D889692F3B}" dt="2022-09-23T07:10:56.242" v="693"/>
          <ac:spMkLst>
            <pc:docMk/>
            <pc:sldMk cId="3313179279" sldId="325"/>
            <ac:spMk id="2" creationId="{E7F33F55-5FB6-F4BD-400B-F23D5EA0226F}"/>
          </ac:spMkLst>
        </pc:spChg>
        <pc:spChg chg="mod">
          <ac:chgData name="서 승원" userId="5ccc9146c37c74c2" providerId="LiveId" clId="{851F13AF-D895-4D9F-9F98-C7D889692F3B}" dt="2022-09-23T07:15:11.879" v="769" actId="20577"/>
          <ac:spMkLst>
            <pc:docMk/>
            <pc:sldMk cId="3313179279" sldId="325"/>
            <ac:spMk id="3" creationId="{E2D720D1-AD49-3913-2931-09A8AD562B94}"/>
          </ac:spMkLst>
        </pc:spChg>
      </pc:sldChg>
    </pc:docChg>
  </pc:docChgLst>
  <pc:docChgLst>
    <pc:chgData name="서 승원" userId="5ccc9146c37c74c2" providerId="LiveId" clId="{D4789A18-EB2E-44E5-A679-11830977CA8A}"/>
    <pc:docChg chg="undo custSel addSld delSld modSld">
      <pc:chgData name="서 승원" userId="5ccc9146c37c74c2" providerId="LiveId" clId="{D4789A18-EB2E-44E5-A679-11830977CA8A}" dt="2022-08-12T06:27:08.051" v="5679" actId="20577"/>
      <pc:docMkLst>
        <pc:docMk/>
      </pc:docMkLst>
      <pc:sldChg chg="modSp mod">
        <pc:chgData name="서 승원" userId="5ccc9146c37c74c2" providerId="LiveId" clId="{D4789A18-EB2E-44E5-A679-11830977CA8A}" dt="2022-08-11T05:23:48.053" v="1" actId="20577"/>
        <pc:sldMkLst>
          <pc:docMk/>
          <pc:sldMk cId="1560876241" sldId="256"/>
        </pc:sldMkLst>
        <pc:spChg chg="mod">
          <ac:chgData name="서 승원" userId="5ccc9146c37c74c2" providerId="LiveId" clId="{D4789A18-EB2E-44E5-A679-11830977CA8A}" dt="2022-08-11T05:23:48.053" v="1" actId="20577"/>
          <ac:spMkLst>
            <pc:docMk/>
            <pc:sldMk cId="1560876241" sldId="256"/>
            <ac:spMk id="2" creationId="{69FF9E7D-8829-17B6-620E-F72AA9798320}"/>
          </ac:spMkLst>
        </pc:spChg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787068247" sldId="287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2795313115" sldId="300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32010663" sldId="301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2234663733" sldId="302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2438679257" sldId="303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3762413726" sldId="305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2418028569" sldId="306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3870072171" sldId="307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4134881856" sldId="308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1279895000" sldId="309"/>
        </pc:sldMkLst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1584807904" sldId="310"/>
        </pc:sldMkLst>
      </pc:sldChg>
      <pc:sldChg chg="addSp delSp modSp add del mod">
        <pc:chgData name="서 승원" userId="5ccc9146c37c74c2" providerId="LiveId" clId="{D4789A18-EB2E-44E5-A679-11830977CA8A}" dt="2022-08-12T04:26:22.701" v="3704" actId="47"/>
        <pc:sldMkLst>
          <pc:docMk/>
          <pc:sldMk cId="768171499" sldId="311"/>
        </pc:sldMkLst>
        <pc:spChg chg="mod">
          <ac:chgData name="서 승원" userId="5ccc9146c37c74c2" providerId="LiveId" clId="{D4789A18-EB2E-44E5-A679-11830977CA8A}" dt="2022-08-11T05:24:51.857" v="34" actId="20577"/>
          <ac:spMkLst>
            <pc:docMk/>
            <pc:sldMk cId="768171499" sldId="311"/>
            <ac:spMk id="2" creationId="{E7F33F55-5FB6-F4BD-400B-F23D5EA0226F}"/>
          </ac:spMkLst>
        </pc:spChg>
        <pc:spChg chg="add mod">
          <ac:chgData name="서 승원" userId="5ccc9146c37c74c2" providerId="LiveId" clId="{D4789A18-EB2E-44E5-A679-11830977CA8A}" dt="2022-08-11T11:07:38.816" v="2032" actId="1076"/>
          <ac:spMkLst>
            <pc:docMk/>
            <pc:sldMk cId="768171499" sldId="311"/>
            <ac:spMk id="3" creationId="{78B45301-FEA3-45EF-2BEF-8FF7FB2299F3}"/>
          </ac:spMkLst>
        </pc:spChg>
        <pc:spChg chg="add mod">
          <ac:chgData name="서 승원" userId="5ccc9146c37c74c2" providerId="LiveId" clId="{D4789A18-EB2E-44E5-A679-11830977CA8A}" dt="2022-08-11T11:07:10.274" v="2022" actId="20577"/>
          <ac:spMkLst>
            <pc:docMk/>
            <pc:sldMk cId="768171499" sldId="311"/>
            <ac:spMk id="7" creationId="{CE045270-5DEE-98A2-AD2E-97AEFDE4F511}"/>
          </ac:spMkLst>
        </pc:spChg>
        <pc:spChg chg="add mod">
          <ac:chgData name="서 승원" userId="5ccc9146c37c74c2" providerId="LiveId" clId="{D4789A18-EB2E-44E5-A679-11830977CA8A}" dt="2022-08-11T11:07:38.816" v="2032" actId="1076"/>
          <ac:spMkLst>
            <pc:docMk/>
            <pc:sldMk cId="768171499" sldId="311"/>
            <ac:spMk id="8" creationId="{83F69B49-681E-248D-8637-D4F8EB228885}"/>
          </ac:spMkLst>
        </pc:spChg>
        <pc:spChg chg="del">
          <ac:chgData name="서 승원" userId="5ccc9146c37c74c2" providerId="LiveId" clId="{D4789A18-EB2E-44E5-A679-11830977CA8A}" dt="2022-08-11T05:24:54.768" v="35" actId="478"/>
          <ac:spMkLst>
            <pc:docMk/>
            <pc:sldMk cId="768171499" sldId="311"/>
            <ac:spMk id="22" creationId="{415FF9EB-0BBC-BCE3-91A6-F6704CA25504}"/>
          </ac:spMkLst>
        </pc:spChg>
        <pc:picChg chg="add mod">
          <ac:chgData name="서 승원" userId="5ccc9146c37c74c2" providerId="LiveId" clId="{D4789A18-EB2E-44E5-A679-11830977CA8A}" dt="2022-08-11T05:25:21.929" v="38" actId="1076"/>
          <ac:picMkLst>
            <pc:docMk/>
            <pc:sldMk cId="768171499" sldId="311"/>
            <ac:picMk id="4" creationId="{D79EBEF5-77D2-5465-CFAC-4B1F0F39DB98}"/>
          </ac:picMkLst>
        </pc:picChg>
        <pc:picChg chg="del">
          <ac:chgData name="서 승원" userId="5ccc9146c37c74c2" providerId="LiveId" clId="{D4789A18-EB2E-44E5-A679-11830977CA8A}" dt="2022-08-11T05:24:54.768" v="35" actId="478"/>
          <ac:picMkLst>
            <pc:docMk/>
            <pc:sldMk cId="768171499" sldId="311"/>
            <ac:picMk id="13" creationId="{BC1715A1-BEC3-71E3-CF8B-6459460F3207}"/>
          </ac:picMkLst>
        </pc:picChg>
        <pc:picChg chg="del">
          <ac:chgData name="서 승원" userId="5ccc9146c37c74c2" providerId="LiveId" clId="{D4789A18-EB2E-44E5-A679-11830977CA8A}" dt="2022-08-11T05:24:54.768" v="35" actId="478"/>
          <ac:picMkLst>
            <pc:docMk/>
            <pc:sldMk cId="768171499" sldId="311"/>
            <ac:picMk id="17" creationId="{BDD36BBF-CDF9-44CE-4E52-88B82435A619}"/>
          </ac:picMkLst>
        </pc:picChg>
        <pc:cxnChg chg="del">
          <ac:chgData name="서 승원" userId="5ccc9146c37c74c2" providerId="LiveId" clId="{D4789A18-EB2E-44E5-A679-11830977CA8A}" dt="2022-08-11T05:24:54.768" v="35" actId="478"/>
          <ac:cxnSpMkLst>
            <pc:docMk/>
            <pc:sldMk cId="768171499" sldId="311"/>
            <ac:cxnSpMk id="26" creationId="{440F9080-36A1-41C7-4539-6238589144BC}"/>
          </ac:cxnSpMkLst>
        </pc:cxnChg>
        <pc:cxnChg chg="del">
          <ac:chgData name="서 승원" userId="5ccc9146c37c74c2" providerId="LiveId" clId="{D4789A18-EB2E-44E5-A679-11830977CA8A}" dt="2022-08-11T05:24:54.768" v="35" actId="478"/>
          <ac:cxnSpMkLst>
            <pc:docMk/>
            <pc:sldMk cId="768171499" sldId="311"/>
            <ac:cxnSpMk id="29" creationId="{C390B34B-7D2C-C5F9-F877-8FBC7BE04986}"/>
          </ac:cxnSpMkLst>
        </pc:cxnChg>
      </pc:sldChg>
      <pc:sldChg chg="del">
        <pc:chgData name="서 승원" userId="5ccc9146c37c74c2" providerId="LiveId" clId="{D4789A18-EB2E-44E5-A679-11830977CA8A}" dt="2022-08-11T05:23:53.813" v="2" actId="47"/>
        <pc:sldMkLst>
          <pc:docMk/>
          <pc:sldMk cId="456340631" sldId="312"/>
        </pc:sldMkLst>
      </pc:sldChg>
      <pc:sldChg chg="addSp delSp modSp add mod">
        <pc:chgData name="서 승원" userId="5ccc9146c37c74c2" providerId="LiveId" clId="{D4789A18-EB2E-44E5-A679-11830977CA8A}" dt="2022-08-11T11:42:29.863" v="3542" actId="1076"/>
        <pc:sldMkLst>
          <pc:docMk/>
          <pc:sldMk cId="3663021915" sldId="312"/>
        </pc:sldMkLst>
        <pc:spChg chg="mod">
          <ac:chgData name="서 승원" userId="5ccc9146c37c74c2" providerId="LiveId" clId="{D4789A18-EB2E-44E5-A679-11830977CA8A}" dt="2022-08-11T10:49:59.829" v="926" actId="14100"/>
          <ac:spMkLst>
            <pc:docMk/>
            <pc:sldMk cId="3663021915" sldId="312"/>
            <ac:spMk id="2" creationId="{E7F33F55-5FB6-F4BD-400B-F23D5EA0226F}"/>
          </ac:spMkLst>
        </pc:spChg>
        <pc:spChg chg="mod">
          <ac:chgData name="서 승원" userId="5ccc9146c37c74c2" providerId="LiveId" clId="{D4789A18-EB2E-44E5-A679-11830977CA8A}" dt="2022-08-11T11:41:33.957" v="3503" actId="1076"/>
          <ac:spMkLst>
            <pc:docMk/>
            <pc:sldMk cId="3663021915" sldId="312"/>
            <ac:spMk id="7" creationId="{CE045270-5DEE-98A2-AD2E-97AEFDE4F511}"/>
          </ac:spMkLst>
        </pc:spChg>
        <pc:spChg chg="add del mod">
          <ac:chgData name="서 승원" userId="5ccc9146c37c74c2" providerId="LiveId" clId="{D4789A18-EB2E-44E5-A679-11830977CA8A}" dt="2022-08-11T11:41:30.567" v="3501" actId="478"/>
          <ac:spMkLst>
            <pc:docMk/>
            <pc:sldMk cId="3663021915" sldId="312"/>
            <ac:spMk id="15" creationId="{7B5A61E8-0D6D-A071-A059-2734A2F3C7C8}"/>
          </ac:spMkLst>
        </pc:spChg>
        <pc:spChg chg="add mod">
          <ac:chgData name="서 승원" userId="5ccc9146c37c74c2" providerId="LiveId" clId="{D4789A18-EB2E-44E5-A679-11830977CA8A}" dt="2022-08-11T11:41:57.892" v="3514" actId="1076"/>
          <ac:spMkLst>
            <pc:docMk/>
            <pc:sldMk cId="3663021915" sldId="312"/>
            <ac:spMk id="16" creationId="{128F2B47-C541-AF10-D456-2A1BC9030E2B}"/>
          </ac:spMkLst>
        </pc:spChg>
        <pc:spChg chg="add del mod">
          <ac:chgData name="서 승원" userId="5ccc9146c37c74c2" providerId="LiveId" clId="{D4789A18-EB2E-44E5-A679-11830977CA8A}" dt="2022-08-11T11:39:34.235" v="3436" actId="478"/>
          <ac:spMkLst>
            <pc:docMk/>
            <pc:sldMk cId="3663021915" sldId="312"/>
            <ac:spMk id="17" creationId="{311A3417-A3DC-F4DE-0174-6BFF5B158127}"/>
          </ac:spMkLst>
        </pc:spChg>
        <pc:spChg chg="add del mod">
          <ac:chgData name="서 승원" userId="5ccc9146c37c74c2" providerId="LiveId" clId="{D4789A18-EB2E-44E5-A679-11830977CA8A}" dt="2022-08-11T11:38:18.518" v="3311"/>
          <ac:spMkLst>
            <pc:docMk/>
            <pc:sldMk cId="3663021915" sldId="312"/>
            <ac:spMk id="18" creationId="{C8A7A6D3-1256-38CE-9ADA-DE043C08EDA2}"/>
          </ac:spMkLst>
        </pc:spChg>
        <pc:spChg chg="add mod">
          <ac:chgData name="서 승원" userId="5ccc9146c37c74c2" providerId="LiveId" clId="{D4789A18-EB2E-44E5-A679-11830977CA8A}" dt="2022-08-11T11:42:10.297" v="3517" actId="1076"/>
          <ac:spMkLst>
            <pc:docMk/>
            <pc:sldMk cId="3663021915" sldId="312"/>
            <ac:spMk id="19" creationId="{EB7F384A-DE78-0A53-1544-2C9965C73EC7}"/>
          </ac:spMkLst>
        </pc:spChg>
        <pc:spChg chg="add mod">
          <ac:chgData name="서 승원" userId="5ccc9146c37c74c2" providerId="LiveId" clId="{D4789A18-EB2E-44E5-A679-11830977CA8A}" dt="2022-08-11T11:42:03.763" v="3515" actId="1076"/>
          <ac:spMkLst>
            <pc:docMk/>
            <pc:sldMk cId="3663021915" sldId="312"/>
            <ac:spMk id="20" creationId="{7346F2EF-88E1-CC3A-D017-DE4D0F660DDE}"/>
          </ac:spMkLst>
        </pc:spChg>
        <pc:spChg chg="add mod">
          <ac:chgData name="서 승원" userId="5ccc9146c37c74c2" providerId="LiveId" clId="{D4789A18-EB2E-44E5-A679-11830977CA8A}" dt="2022-08-11T11:42:03.763" v="3515" actId="1076"/>
          <ac:spMkLst>
            <pc:docMk/>
            <pc:sldMk cId="3663021915" sldId="312"/>
            <ac:spMk id="21" creationId="{2A1F645E-6390-9C5E-DF8B-A2D39C33BE96}"/>
          </ac:spMkLst>
        </pc:spChg>
        <pc:spChg chg="add mod">
          <ac:chgData name="서 승원" userId="5ccc9146c37c74c2" providerId="LiveId" clId="{D4789A18-EB2E-44E5-A679-11830977CA8A}" dt="2022-08-11T11:42:29.863" v="3542" actId="1076"/>
          <ac:spMkLst>
            <pc:docMk/>
            <pc:sldMk cId="3663021915" sldId="312"/>
            <ac:spMk id="24" creationId="{AC059F56-25E5-CF31-1880-B2B7348D2D94}"/>
          </ac:spMkLst>
        </pc:spChg>
        <pc:picChg chg="del">
          <ac:chgData name="서 승원" userId="5ccc9146c37c74c2" providerId="LiveId" clId="{D4789A18-EB2E-44E5-A679-11830977CA8A}" dt="2022-08-11T10:50:01.649" v="927" actId="478"/>
          <ac:picMkLst>
            <pc:docMk/>
            <pc:sldMk cId="3663021915" sldId="312"/>
            <ac:picMk id="4" creationId="{D79EBEF5-77D2-5465-CFAC-4B1F0F39DB98}"/>
          </ac:picMkLst>
        </pc:picChg>
        <pc:picChg chg="add del mod modCrop">
          <ac:chgData name="서 승원" userId="5ccc9146c37c74c2" providerId="LiveId" clId="{D4789A18-EB2E-44E5-A679-11830977CA8A}" dt="2022-08-11T11:41:30.973" v="3502" actId="478"/>
          <ac:picMkLst>
            <pc:docMk/>
            <pc:sldMk cId="3663021915" sldId="312"/>
            <ac:picMk id="8" creationId="{97346027-D53B-3BCF-CAEC-59B8441B7279}"/>
          </ac:picMkLst>
        </pc:picChg>
        <pc:picChg chg="add mod ord">
          <ac:chgData name="서 승원" userId="5ccc9146c37c74c2" providerId="LiveId" clId="{D4789A18-EB2E-44E5-A679-11830977CA8A}" dt="2022-08-11T11:41:39.093" v="3505" actId="1076"/>
          <ac:picMkLst>
            <pc:docMk/>
            <pc:sldMk cId="3663021915" sldId="312"/>
            <ac:picMk id="10" creationId="{285CFBBC-AD91-4F37-34DF-50F866C2A54A}"/>
          </ac:picMkLst>
        </pc:picChg>
        <pc:picChg chg="add mod ord">
          <ac:chgData name="서 승원" userId="5ccc9146c37c74c2" providerId="LiveId" clId="{D4789A18-EB2E-44E5-A679-11830977CA8A}" dt="2022-08-11T11:41:39.093" v="3505" actId="1076"/>
          <ac:picMkLst>
            <pc:docMk/>
            <pc:sldMk cId="3663021915" sldId="312"/>
            <ac:picMk id="12" creationId="{36E84A70-F4BB-0B99-6A12-CB93D6F08AA3}"/>
          </ac:picMkLst>
        </pc:picChg>
        <pc:picChg chg="add mod ord">
          <ac:chgData name="서 승원" userId="5ccc9146c37c74c2" providerId="LiveId" clId="{D4789A18-EB2E-44E5-A679-11830977CA8A}" dt="2022-08-11T11:41:36.451" v="3504" actId="1076"/>
          <ac:picMkLst>
            <pc:docMk/>
            <pc:sldMk cId="3663021915" sldId="312"/>
            <ac:picMk id="14" creationId="{745688D2-E2E5-8D63-1289-168A07292FA9}"/>
          </ac:picMkLst>
        </pc:picChg>
        <pc:picChg chg="add mod">
          <ac:chgData name="서 승원" userId="5ccc9146c37c74c2" providerId="LiveId" clId="{D4789A18-EB2E-44E5-A679-11830977CA8A}" dt="2022-08-11T11:41:44.646" v="3508" actId="1076"/>
          <ac:picMkLst>
            <pc:docMk/>
            <pc:sldMk cId="3663021915" sldId="312"/>
            <ac:picMk id="23" creationId="{CF04B9D4-4FCF-0CC3-506B-E56180715101}"/>
          </ac:picMkLst>
        </pc:picChg>
      </pc:sldChg>
      <pc:sldChg chg="add del">
        <pc:chgData name="서 승원" userId="5ccc9146c37c74c2" providerId="LiveId" clId="{D4789A18-EB2E-44E5-A679-11830977CA8A}" dt="2022-08-11T11:06:49.775" v="1979"/>
        <pc:sldMkLst>
          <pc:docMk/>
          <pc:sldMk cId="832741186" sldId="313"/>
        </pc:sldMkLst>
      </pc:sldChg>
      <pc:sldChg chg="addSp delSp modSp add mod">
        <pc:chgData name="서 승원" userId="5ccc9146c37c74c2" providerId="LiveId" clId="{D4789A18-EB2E-44E5-A679-11830977CA8A}" dt="2022-08-11T11:42:45.219" v="3549" actId="1076"/>
        <pc:sldMkLst>
          <pc:docMk/>
          <pc:sldMk cId="974332068" sldId="313"/>
        </pc:sldMkLst>
        <pc:spChg chg="mod">
          <ac:chgData name="서 승원" userId="5ccc9146c37c74c2" providerId="LiveId" clId="{D4789A18-EB2E-44E5-A679-11830977CA8A}" dt="2022-08-11T11:08:02.477" v="2037" actId="27636"/>
          <ac:spMkLst>
            <pc:docMk/>
            <pc:sldMk cId="974332068" sldId="313"/>
            <ac:spMk id="2" creationId="{E7F33F55-5FB6-F4BD-400B-F23D5EA0226F}"/>
          </ac:spMkLst>
        </pc:spChg>
        <pc:spChg chg="del">
          <ac:chgData name="서 승원" userId="5ccc9146c37c74c2" providerId="LiveId" clId="{D4789A18-EB2E-44E5-A679-11830977CA8A}" dt="2022-08-11T11:07:47.657" v="2034" actId="478"/>
          <ac:spMkLst>
            <pc:docMk/>
            <pc:sldMk cId="974332068" sldId="313"/>
            <ac:spMk id="7" creationId="{CE045270-5DEE-98A2-AD2E-97AEFDE4F511}"/>
          </ac:spMkLst>
        </pc:spChg>
        <pc:spChg chg="add mod">
          <ac:chgData name="서 승원" userId="5ccc9146c37c74c2" providerId="LiveId" clId="{D4789A18-EB2E-44E5-A679-11830977CA8A}" dt="2022-08-11T11:42:36.640" v="3546" actId="1076"/>
          <ac:spMkLst>
            <pc:docMk/>
            <pc:sldMk cId="974332068" sldId="313"/>
            <ac:spMk id="9" creationId="{EF7627C2-6B80-6782-7B31-F441ADBE9317}"/>
          </ac:spMkLst>
        </pc:spChg>
        <pc:spChg chg="add del mod">
          <ac:chgData name="서 승원" userId="5ccc9146c37c74c2" providerId="LiveId" clId="{D4789A18-EB2E-44E5-A679-11830977CA8A}" dt="2022-08-11T11:42:34.395" v="3545" actId="478"/>
          <ac:spMkLst>
            <pc:docMk/>
            <pc:sldMk cId="974332068" sldId="313"/>
            <ac:spMk id="11" creationId="{7167EE48-25C4-43B8-CC3D-61A01C339909}"/>
          </ac:spMkLst>
        </pc:spChg>
        <pc:spChg chg="add mod">
          <ac:chgData name="서 승원" userId="5ccc9146c37c74c2" providerId="LiveId" clId="{D4789A18-EB2E-44E5-A679-11830977CA8A}" dt="2022-08-11T11:42:45.219" v="3549" actId="1076"/>
          <ac:spMkLst>
            <pc:docMk/>
            <pc:sldMk cId="974332068" sldId="313"/>
            <ac:spMk id="30" creationId="{89DAAC97-C1D2-E5C8-4E5A-D704AA1666E0}"/>
          </ac:spMkLst>
        </pc:spChg>
        <pc:spChg chg="add mod">
          <ac:chgData name="서 승원" userId="5ccc9146c37c74c2" providerId="LiveId" clId="{D4789A18-EB2E-44E5-A679-11830977CA8A}" dt="2022-08-11T11:42:45.219" v="3549" actId="1076"/>
          <ac:spMkLst>
            <pc:docMk/>
            <pc:sldMk cId="974332068" sldId="313"/>
            <ac:spMk id="31" creationId="{EA02EC22-9BCB-6E98-0DAC-B0F89DA3573B}"/>
          </ac:spMkLst>
        </pc:spChg>
        <pc:picChg chg="add del mod modCrop">
          <ac:chgData name="서 승원" userId="5ccc9146c37c74c2" providerId="LiveId" clId="{D4789A18-EB2E-44E5-A679-11830977CA8A}" dt="2022-08-11T11:42:33.464" v="3544" actId="478"/>
          <ac:picMkLst>
            <pc:docMk/>
            <pc:sldMk cId="974332068" sldId="313"/>
            <ac:picMk id="4" creationId="{A2EAE096-B450-1FD8-0E81-C6EB1A632360}"/>
          </ac:picMkLst>
        </pc:picChg>
        <pc:picChg chg="del">
          <ac:chgData name="서 승원" userId="5ccc9146c37c74c2" providerId="LiveId" clId="{D4789A18-EB2E-44E5-A679-11830977CA8A}" dt="2022-08-11T11:07:48.249" v="2035" actId="478"/>
          <ac:picMkLst>
            <pc:docMk/>
            <pc:sldMk cId="974332068" sldId="313"/>
            <ac:picMk id="8" creationId="{97346027-D53B-3BCF-CAEC-59B8441B7279}"/>
          </ac:picMkLst>
        </pc:picChg>
        <pc:picChg chg="del">
          <ac:chgData name="서 승원" userId="5ccc9146c37c74c2" providerId="LiveId" clId="{D4789A18-EB2E-44E5-A679-11830977CA8A}" dt="2022-08-11T11:07:47.657" v="2034" actId="478"/>
          <ac:picMkLst>
            <pc:docMk/>
            <pc:sldMk cId="974332068" sldId="313"/>
            <ac:picMk id="10" creationId="{285CFBBC-AD91-4F37-34DF-50F866C2A54A}"/>
          </ac:picMkLst>
        </pc:picChg>
        <pc:picChg chg="del">
          <ac:chgData name="서 승원" userId="5ccc9146c37c74c2" providerId="LiveId" clId="{D4789A18-EB2E-44E5-A679-11830977CA8A}" dt="2022-08-11T11:07:47.657" v="2034" actId="478"/>
          <ac:picMkLst>
            <pc:docMk/>
            <pc:sldMk cId="974332068" sldId="313"/>
            <ac:picMk id="12" creationId="{36E84A70-F4BB-0B99-6A12-CB93D6F08AA3}"/>
          </ac:picMkLst>
        </pc:picChg>
        <pc:picChg chg="add mod">
          <ac:chgData name="서 승원" userId="5ccc9146c37c74c2" providerId="LiveId" clId="{D4789A18-EB2E-44E5-A679-11830977CA8A}" dt="2022-08-11T11:42:45.219" v="3549" actId="1076"/>
          <ac:picMkLst>
            <pc:docMk/>
            <pc:sldMk cId="974332068" sldId="313"/>
            <ac:picMk id="13" creationId="{9184C1CF-8CDE-29D0-E63C-7E92D062A55C}"/>
          </ac:picMkLst>
        </pc:picChg>
        <pc:picChg chg="del">
          <ac:chgData name="서 승원" userId="5ccc9146c37c74c2" providerId="LiveId" clId="{D4789A18-EB2E-44E5-A679-11830977CA8A}" dt="2022-08-11T11:07:47.657" v="2034" actId="478"/>
          <ac:picMkLst>
            <pc:docMk/>
            <pc:sldMk cId="974332068" sldId="313"/>
            <ac:picMk id="14" creationId="{745688D2-E2E5-8D63-1289-168A07292FA9}"/>
          </ac:picMkLst>
        </pc:picChg>
        <pc:picChg chg="add del mod modCrop">
          <ac:chgData name="서 승원" userId="5ccc9146c37c74c2" providerId="LiveId" clId="{D4789A18-EB2E-44E5-A679-11830977CA8A}" dt="2022-08-11T11:42:33.251" v="3543" actId="478"/>
          <ac:picMkLst>
            <pc:docMk/>
            <pc:sldMk cId="974332068" sldId="313"/>
            <ac:picMk id="15" creationId="{D705D00B-553C-57FF-5419-1C3268E21E3E}"/>
          </ac:picMkLst>
        </pc:picChg>
        <pc:cxnChg chg="add del mod">
          <ac:chgData name="서 승원" userId="5ccc9146c37c74c2" providerId="LiveId" clId="{D4789A18-EB2E-44E5-A679-11830977CA8A}" dt="2022-08-11T11:28:43.615" v="3258" actId="478"/>
          <ac:cxnSpMkLst>
            <pc:docMk/>
            <pc:sldMk cId="974332068" sldId="313"/>
            <ac:cxnSpMk id="17" creationId="{2D2D47C5-4EA6-03BC-68E6-5C094BFE9CEE}"/>
          </ac:cxnSpMkLst>
        </pc:cxnChg>
        <pc:cxnChg chg="add del mod">
          <ac:chgData name="서 승원" userId="5ccc9146c37c74c2" providerId="LiveId" clId="{D4789A18-EB2E-44E5-A679-11830977CA8A}" dt="2022-08-11T11:29:16.373" v="3264" actId="478"/>
          <ac:cxnSpMkLst>
            <pc:docMk/>
            <pc:sldMk cId="974332068" sldId="313"/>
            <ac:cxnSpMk id="20" creationId="{992E5F1E-0941-B7B4-FB17-B77E2E77FF53}"/>
          </ac:cxnSpMkLst>
        </pc:cxnChg>
        <pc:cxnChg chg="add del mod">
          <ac:chgData name="서 승원" userId="5ccc9146c37c74c2" providerId="LiveId" clId="{D4789A18-EB2E-44E5-A679-11830977CA8A}" dt="2022-08-11T11:31:14.736" v="3284" actId="478"/>
          <ac:cxnSpMkLst>
            <pc:docMk/>
            <pc:sldMk cId="974332068" sldId="313"/>
            <ac:cxnSpMk id="26" creationId="{DDEE6BFB-876C-6F75-E147-926C03B83C24}"/>
          </ac:cxnSpMkLst>
        </pc:cxnChg>
        <pc:cxnChg chg="add del mod">
          <ac:chgData name="서 승원" userId="5ccc9146c37c74c2" providerId="LiveId" clId="{D4789A18-EB2E-44E5-A679-11830977CA8A}" dt="2022-08-11T11:31:14.451" v="3283" actId="478"/>
          <ac:cxnSpMkLst>
            <pc:docMk/>
            <pc:sldMk cId="974332068" sldId="313"/>
            <ac:cxnSpMk id="27" creationId="{13CD98F0-177C-6C25-849D-1B41CC7957FF}"/>
          </ac:cxnSpMkLst>
        </pc:cxnChg>
      </pc:sldChg>
      <pc:sldChg chg="addSp delSp modSp add mod">
        <pc:chgData name="서 승원" userId="5ccc9146c37c74c2" providerId="LiveId" clId="{D4789A18-EB2E-44E5-A679-11830977CA8A}" dt="2022-08-11T12:02:03.119" v="3703" actId="1076"/>
        <pc:sldMkLst>
          <pc:docMk/>
          <pc:sldMk cId="4245335315" sldId="314"/>
        </pc:sldMkLst>
        <pc:spChg chg="mod">
          <ac:chgData name="서 승원" userId="5ccc9146c37c74c2" providerId="LiveId" clId="{D4789A18-EB2E-44E5-A679-11830977CA8A}" dt="2022-08-11T11:59:43.371" v="3575" actId="20577"/>
          <ac:spMkLst>
            <pc:docMk/>
            <pc:sldMk cId="4245335315" sldId="314"/>
            <ac:spMk id="2" creationId="{E7F33F55-5FB6-F4BD-400B-F23D5EA0226F}"/>
          </ac:spMkLst>
        </pc:spChg>
        <pc:spChg chg="mod">
          <ac:chgData name="서 승원" userId="5ccc9146c37c74c2" providerId="LiveId" clId="{D4789A18-EB2E-44E5-A679-11830977CA8A}" dt="2022-08-11T12:01:17.139" v="3695" actId="20577"/>
          <ac:spMkLst>
            <pc:docMk/>
            <pc:sldMk cId="4245335315" sldId="314"/>
            <ac:spMk id="9" creationId="{EF7627C2-6B80-6782-7B31-F441ADBE9317}"/>
          </ac:spMkLst>
        </pc:spChg>
        <pc:spChg chg="del">
          <ac:chgData name="서 승원" userId="5ccc9146c37c74c2" providerId="LiveId" clId="{D4789A18-EB2E-44E5-A679-11830977CA8A}" dt="2022-08-11T12:00:12.830" v="3658" actId="478"/>
          <ac:spMkLst>
            <pc:docMk/>
            <pc:sldMk cId="4245335315" sldId="314"/>
            <ac:spMk id="30" creationId="{89DAAC97-C1D2-E5C8-4E5A-D704AA1666E0}"/>
          </ac:spMkLst>
        </pc:spChg>
        <pc:spChg chg="del">
          <ac:chgData name="서 승원" userId="5ccc9146c37c74c2" providerId="LiveId" clId="{D4789A18-EB2E-44E5-A679-11830977CA8A}" dt="2022-08-11T12:00:14.300" v="3659" actId="478"/>
          <ac:spMkLst>
            <pc:docMk/>
            <pc:sldMk cId="4245335315" sldId="314"/>
            <ac:spMk id="31" creationId="{EA02EC22-9BCB-6E98-0DAC-B0F89DA3573B}"/>
          </ac:spMkLst>
        </pc:spChg>
        <pc:picChg chg="add mod">
          <ac:chgData name="서 승원" userId="5ccc9146c37c74c2" providerId="LiveId" clId="{D4789A18-EB2E-44E5-A679-11830977CA8A}" dt="2022-08-11T12:02:03.119" v="3703" actId="1076"/>
          <ac:picMkLst>
            <pc:docMk/>
            <pc:sldMk cId="4245335315" sldId="314"/>
            <ac:picMk id="3" creationId="{E8994ED1-4CD4-C9F3-E8B7-D81485B2A5C6}"/>
          </ac:picMkLst>
        </pc:picChg>
        <pc:picChg chg="add mod modCrop">
          <ac:chgData name="서 승원" userId="5ccc9146c37c74c2" providerId="LiveId" clId="{D4789A18-EB2E-44E5-A679-11830977CA8A}" dt="2022-08-11T12:02:03.119" v="3703" actId="1076"/>
          <ac:picMkLst>
            <pc:docMk/>
            <pc:sldMk cId="4245335315" sldId="314"/>
            <ac:picMk id="4" creationId="{D438C3F1-A9FF-3748-A80F-F62018E5389C}"/>
          </ac:picMkLst>
        </pc:picChg>
        <pc:picChg chg="del">
          <ac:chgData name="서 승원" userId="5ccc9146c37c74c2" providerId="LiveId" clId="{D4789A18-EB2E-44E5-A679-11830977CA8A}" dt="2022-08-11T11:59:44.984" v="3576" actId="478"/>
          <ac:picMkLst>
            <pc:docMk/>
            <pc:sldMk cId="4245335315" sldId="314"/>
            <ac:picMk id="13" creationId="{9184C1CF-8CDE-29D0-E63C-7E92D062A55C}"/>
          </ac:picMkLst>
        </pc:picChg>
      </pc:sldChg>
      <pc:sldChg chg="addSp delSp modSp add mod">
        <pc:chgData name="서 승원" userId="5ccc9146c37c74c2" providerId="LiveId" clId="{D4789A18-EB2E-44E5-A679-11830977CA8A}" dt="2022-08-12T06:18:37.196" v="4119" actId="1076"/>
        <pc:sldMkLst>
          <pc:docMk/>
          <pc:sldMk cId="2944274980" sldId="315"/>
        </pc:sldMkLst>
        <pc:spChg chg="mod">
          <ac:chgData name="서 승원" userId="5ccc9146c37c74c2" providerId="LiveId" clId="{D4789A18-EB2E-44E5-A679-11830977CA8A}" dt="2022-08-12T04:38:22.589" v="3707"/>
          <ac:spMkLst>
            <pc:docMk/>
            <pc:sldMk cId="2944274980" sldId="315"/>
            <ac:spMk id="2" creationId="{E7F33F55-5FB6-F4BD-400B-F23D5EA0226F}"/>
          </ac:spMkLst>
        </pc:spChg>
        <pc:spChg chg="add mod">
          <ac:chgData name="서 승원" userId="5ccc9146c37c74c2" providerId="LiveId" clId="{D4789A18-EB2E-44E5-A679-11830977CA8A}" dt="2022-08-12T05:02:14.061" v="4086" actId="1076"/>
          <ac:spMkLst>
            <pc:docMk/>
            <pc:sldMk cId="2944274980" sldId="315"/>
            <ac:spMk id="3" creationId="{DCD14B13-2A73-F146-AF99-253B94C97EEC}"/>
          </ac:spMkLst>
        </pc:spChg>
        <pc:spChg chg="del">
          <ac:chgData name="서 승원" userId="5ccc9146c37c74c2" providerId="LiveId" clId="{D4789A18-EB2E-44E5-A679-11830977CA8A}" dt="2022-08-12T04:38:16.783" v="3706" actId="478"/>
          <ac:spMkLst>
            <pc:docMk/>
            <pc:sldMk cId="2944274980" sldId="315"/>
            <ac:spMk id="9" creationId="{EF7627C2-6B80-6782-7B31-F441ADBE9317}"/>
          </ac:spMkLst>
        </pc:spChg>
        <pc:spChg chg="add mod">
          <ac:chgData name="서 승원" userId="5ccc9146c37c74c2" providerId="LiveId" clId="{D4789A18-EB2E-44E5-A679-11830977CA8A}" dt="2022-08-12T05:02:07.192" v="4084" actId="1035"/>
          <ac:spMkLst>
            <pc:docMk/>
            <pc:sldMk cId="2944274980" sldId="315"/>
            <ac:spMk id="14" creationId="{DC000409-F1C1-4AC3-3419-AD2CAFDC7314}"/>
          </ac:spMkLst>
        </pc:spChg>
        <pc:spChg chg="add mod">
          <ac:chgData name="서 승원" userId="5ccc9146c37c74c2" providerId="LiveId" clId="{D4789A18-EB2E-44E5-A679-11830977CA8A}" dt="2022-08-12T06:18:37.196" v="4119" actId="1076"/>
          <ac:spMkLst>
            <pc:docMk/>
            <pc:sldMk cId="2944274980" sldId="315"/>
            <ac:spMk id="15" creationId="{74A2768E-ECA3-22D3-7BAE-D51B74A82C43}"/>
          </ac:spMkLst>
        </pc:spChg>
        <pc:spChg chg="add mod">
          <ac:chgData name="서 승원" userId="5ccc9146c37c74c2" providerId="LiveId" clId="{D4789A18-EB2E-44E5-A679-11830977CA8A}" dt="2022-08-12T05:02:07.192" v="4084" actId="1035"/>
          <ac:spMkLst>
            <pc:docMk/>
            <pc:sldMk cId="2944274980" sldId="315"/>
            <ac:spMk id="16" creationId="{8982975C-CE23-1843-E7D7-728ADD76F197}"/>
          </ac:spMkLst>
        </pc:spChg>
        <pc:spChg chg="add mod">
          <ac:chgData name="서 승원" userId="5ccc9146c37c74c2" providerId="LiveId" clId="{D4789A18-EB2E-44E5-A679-11830977CA8A}" dt="2022-08-12T04:46:54.084" v="3791" actId="20577"/>
          <ac:spMkLst>
            <pc:docMk/>
            <pc:sldMk cId="2944274980" sldId="315"/>
            <ac:spMk id="18" creationId="{8A9F5848-B7DB-5462-CCE4-5A6469036CF3}"/>
          </ac:spMkLst>
        </pc:spChg>
        <pc:picChg chg="del">
          <ac:chgData name="서 승원" userId="5ccc9146c37c74c2" providerId="LiveId" clId="{D4789A18-EB2E-44E5-A679-11830977CA8A}" dt="2022-08-12T04:38:16.783" v="3706" actId="478"/>
          <ac:picMkLst>
            <pc:docMk/>
            <pc:sldMk cId="2944274980" sldId="315"/>
            <ac:picMk id="3" creationId="{E8994ED1-4CD4-C9F3-E8B7-D81485B2A5C6}"/>
          </ac:picMkLst>
        </pc:picChg>
        <pc:picChg chg="del">
          <ac:chgData name="서 승원" userId="5ccc9146c37c74c2" providerId="LiveId" clId="{D4789A18-EB2E-44E5-A679-11830977CA8A}" dt="2022-08-12T04:38:16.783" v="3706" actId="478"/>
          <ac:picMkLst>
            <pc:docMk/>
            <pc:sldMk cId="2944274980" sldId="315"/>
            <ac:picMk id="4" creationId="{D438C3F1-A9FF-3748-A80F-F62018E5389C}"/>
          </ac:picMkLst>
        </pc:picChg>
        <pc:picChg chg="add del mod">
          <ac:chgData name="서 승원" userId="5ccc9146c37c74c2" providerId="LiveId" clId="{D4789A18-EB2E-44E5-A679-11830977CA8A}" dt="2022-08-12T06:17:42.617" v="4104"/>
          <ac:picMkLst>
            <pc:docMk/>
            <pc:sldMk cId="2944274980" sldId="315"/>
            <ac:picMk id="4" creationId="{D9F107F3-E3EA-76EC-C59B-51A67EDAC12B}"/>
          </ac:picMkLst>
        </pc:picChg>
        <pc:picChg chg="add mod">
          <ac:chgData name="서 승원" userId="5ccc9146c37c74c2" providerId="LiveId" clId="{D4789A18-EB2E-44E5-A679-11830977CA8A}" dt="2022-08-12T04:46:36.477" v="3766" actId="1076"/>
          <ac:picMkLst>
            <pc:docMk/>
            <pc:sldMk cId="2944274980" sldId="315"/>
            <ac:picMk id="8" creationId="{14EA7DC6-9EC9-FB46-CEA1-CC423D91A25F}"/>
          </ac:picMkLst>
        </pc:picChg>
        <pc:picChg chg="add mod">
          <ac:chgData name="서 승원" userId="5ccc9146c37c74c2" providerId="LiveId" clId="{D4789A18-EB2E-44E5-A679-11830977CA8A}" dt="2022-08-12T04:46:36.477" v="3766" actId="1076"/>
          <ac:picMkLst>
            <pc:docMk/>
            <pc:sldMk cId="2944274980" sldId="315"/>
            <ac:picMk id="11" creationId="{C0CAF765-B6B3-9089-AA7A-DF1D2A68F87E}"/>
          </ac:picMkLst>
        </pc:picChg>
        <pc:picChg chg="add mod">
          <ac:chgData name="서 승원" userId="5ccc9146c37c74c2" providerId="LiveId" clId="{D4789A18-EB2E-44E5-A679-11830977CA8A}" dt="2022-08-12T04:46:36.477" v="3766" actId="1076"/>
          <ac:picMkLst>
            <pc:docMk/>
            <pc:sldMk cId="2944274980" sldId="315"/>
            <ac:picMk id="13" creationId="{DB25468C-4DC8-0CE1-22CD-AD4FEDD69522}"/>
          </ac:picMkLst>
        </pc:picChg>
        <pc:picChg chg="add mod">
          <ac:chgData name="서 승원" userId="5ccc9146c37c74c2" providerId="LiveId" clId="{D4789A18-EB2E-44E5-A679-11830977CA8A}" dt="2022-08-12T05:02:10.316" v="4085" actId="1076"/>
          <ac:picMkLst>
            <pc:docMk/>
            <pc:sldMk cId="2944274980" sldId="315"/>
            <ac:picMk id="17" creationId="{B47EBEA7-A381-15F0-CC4A-22092F14675D}"/>
          </ac:picMkLst>
        </pc:picChg>
      </pc:sldChg>
      <pc:sldChg chg="addSp delSp modSp add mod">
        <pc:chgData name="서 승원" userId="5ccc9146c37c74c2" providerId="LiveId" clId="{D4789A18-EB2E-44E5-A679-11830977CA8A}" dt="2022-08-12T06:23:38.510" v="4699"/>
        <pc:sldMkLst>
          <pc:docMk/>
          <pc:sldMk cId="60728243" sldId="316"/>
        </pc:sldMkLst>
        <pc:spChg chg="mod">
          <ac:chgData name="서 승원" userId="5ccc9146c37c74c2" providerId="LiveId" clId="{D4789A18-EB2E-44E5-A679-11830977CA8A}" dt="2022-08-12T06:23:38.510" v="4699"/>
          <ac:spMkLst>
            <pc:docMk/>
            <pc:sldMk cId="60728243" sldId="316"/>
            <ac:spMk id="2" creationId="{E7F33F55-5FB6-F4BD-400B-F23D5EA0226F}"/>
          </ac:spMkLst>
        </pc:spChg>
        <pc:spChg chg="mod">
          <ac:chgData name="서 승원" userId="5ccc9146c37c74c2" providerId="LiveId" clId="{D4789A18-EB2E-44E5-A679-11830977CA8A}" dt="2022-08-12T06:22:22.142" v="4650" actId="20577"/>
          <ac:spMkLst>
            <pc:docMk/>
            <pc:sldMk cId="60728243" sldId="316"/>
            <ac:spMk id="3" creationId="{DCD14B13-2A73-F146-AF99-253B94C97EEC}"/>
          </ac:spMkLst>
        </pc:spChg>
        <pc:spChg chg="mod">
          <ac:chgData name="서 승원" userId="5ccc9146c37c74c2" providerId="LiveId" clId="{D4789A18-EB2E-44E5-A679-11830977CA8A}" dt="2022-08-12T06:18:28.326" v="4117" actId="1076"/>
          <ac:spMkLst>
            <pc:docMk/>
            <pc:sldMk cId="60728243" sldId="316"/>
            <ac:spMk id="15" creationId="{74A2768E-ECA3-22D3-7BAE-D51B74A82C43}"/>
          </ac:spMkLst>
        </pc:spChg>
        <pc:spChg chg="mod">
          <ac:chgData name="서 승원" userId="5ccc9146c37c74c2" providerId="LiveId" clId="{D4789A18-EB2E-44E5-A679-11830977CA8A}" dt="2022-08-12T06:18:32.062" v="4118" actId="1076"/>
          <ac:spMkLst>
            <pc:docMk/>
            <pc:sldMk cId="60728243" sldId="316"/>
            <ac:spMk id="16" creationId="{8982975C-CE23-1843-E7D7-728ADD76F197}"/>
          </ac:spMkLst>
        </pc:spChg>
        <pc:picChg chg="add mod">
          <ac:chgData name="서 승원" userId="5ccc9146c37c74c2" providerId="LiveId" clId="{D4789A18-EB2E-44E5-A679-11830977CA8A}" dt="2022-08-12T06:22:30.398" v="4651" actId="1076"/>
          <ac:picMkLst>
            <pc:docMk/>
            <pc:sldMk cId="60728243" sldId="316"/>
            <ac:picMk id="7" creationId="{6E5BAA5D-8D43-C756-F8D9-0C192701070B}"/>
          </ac:picMkLst>
        </pc:picChg>
        <pc:picChg chg="del">
          <ac:chgData name="서 승원" userId="5ccc9146c37c74c2" providerId="LiveId" clId="{D4789A18-EB2E-44E5-A679-11830977CA8A}" dt="2022-08-12T06:17:31.614" v="4093" actId="478"/>
          <ac:picMkLst>
            <pc:docMk/>
            <pc:sldMk cId="60728243" sldId="316"/>
            <ac:picMk id="8" creationId="{14EA7DC6-9EC9-FB46-CEA1-CC423D91A25F}"/>
          </ac:picMkLst>
        </pc:picChg>
        <pc:picChg chg="add mod">
          <ac:chgData name="서 승원" userId="5ccc9146c37c74c2" providerId="LiveId" clId="{D4789A18-EB2E-44E5-A679-11830977CA8A}" dt="2022-08-12T06:18:42.337" v="4120" actId="208"/>
          <ac:picMkLst>
            <pc:docMk/>
            <pc:sldMk cId="60728243" sldId="316"/>
            <ac:picMk id="10" creationId="{FF7F8F81-2CA9-785A-BF75-94F9DAE923BD}"/>
          </ac:picMkLst>
        </pc:picChg>
        <pc:picChg chg="del">
          <ac:chgData name="서 승원" userId="5ccc9146c37c74c2" providerId="LiveId" clId="{D4789A18-EB2E-44E5-A679-11830977CA8A}" dt="2022-08-12T06:17:30.991" v="4092" actId="478"/>
          <ac:picMkLst>
            <pc:docMk/>
            <pc:sldMk cId="60728243" sldId="316"/>
            <ac:picMk id="11" creationId="{C0CAF765-B6B3-9089-AA7A-DF1D2A68F87E}"/>
          </ac:picMkLst>
        </pc:picChg>
        <pc:picChg chg="del">
          <ac:chgData name="서 승원" userId="5ccc9146c37c74c2" providerId="LiveId" clId="{D4789A18-EB2E-44E5-A679-11830977CA8A}" dt="2022-08-12T06:17:30.584" v="4091" actId="478"/>
          <ac:picMkLst>
            <pc:docMk/>
            <pc:sldMk cId="60728243" sldId="316"/>
            <ac:picMk id="13" creationId="{DB25468C-4DC8-0CE1-22CD-AD4FEDD69522}"/>
          </ac:picMkLst>
        </pc:picChg>
        <pc:picChg chg="del">
          <ac:chgData name="서 승원" userId="5ccc9146c37c74c2" providerId="LiveId" clId="{D4789A18-EB2E-44E5-A679-11830977CA8A}" dt="2022-08-12T06:18:52.573" v="4121" actId="478"/>
          <ac:picMkLst>
            <pc:docMk/>
            <pc:sldMk cId="60728243" sldId="316"/>
            <ac:picMk id="17" creationId="{B47EBEA7-A381-15F0-CC4A-22092F14675D}"/>
          </ac:picMkLst>
        </pc:picChg>
        <pc:picChg chg="add mod">
          <ac:chgData name="서 승원" userId="5ccc9146c37c74c2" providerId="LiveId" clId="{D4789A18-EB2E-44E5-A679-11830977CA8A}" dt="2022-08-12T06:18:42.337" v="4120" actId="208"/>
          <ac:picMkLst>
            <pc:docMk/>
            <pc:sldMk cId="60728243" sldId="316"/>
            <ac:picMk id="19" creationId="{A8C2F159-2282-4111-E478-B0FF3DE1468B}"/>
          </ac:picMkLst>
        </pc:picChg>
        <pc:picChg chg="add del mod">
          <ac:chgData name="서 승원" userId="5ccc9146c37c74c2" providerId="LiveId" clId="{D4789A18-EB2E-44E5-A679-11830977CA8A}" dt="2022-08-12T06:17:49.480" v="4108" actId="478"/>
          <ac:picMkLst>
            <pc:docMk/>
            <pc:sldMk cId="60728243" sldId="316"/>
            <ac:picMk id="20" creationId="{DED78605-19BF-70AD-F57F-69425E5B71C9}"/>
          </ac:picMkLst>
        </pc:picChg>
      </pc:sldChg>
      <pc:sldChg chg="modSp add del mod">
        <pc:chgData name="서 승원" userId="5ccc9146c37c74c2" providerId="LiveId" clId="{D4789A18-EB2E-44E5-A679-11830977CA8A}" dt="2022-08-12T06:07:11.402" v="4089" actId="47"/>
        <pc:sldMkLst>
          <pc:docMk/>
          <pc:sldMk cId="2549725938" sldId="316"/>
        </pc:sldMkLst>
        <pc:spChg chg="mod">
          <ac:chgData name="서 승원" userId="5ccc9146c37c74c2" providerId="LiveId" clId="{D4789A18-EB2E-44E5-A679-11830977CA8A}" dt="2022-08-12T05:02:28.976" v="4088"/>
          <ac:spMkLst>
            <pc:docMk/>
            <pc:sldMk cId="2549725938" sldId="316"/>
            <ac:spMk id="2" creationId="{E7F33F55-5FB6-F4BD-400B-F23D5EA0226F}"/>
          </ac:spMkLst>
        </pc:spChg>
      </pc:sldChg>
      <pc:sldChg chg="addSp delSp modSp add mod">
        <pc:chgData name="서 승원" userId="5ccc9146c37c74c2" providerId="LiveId" clId="{D4789A18-EB2E-44E5-A679-11830977CA8A}" dt="2022-08-12T06:27:08.051" v="5679" actId="20577"/>
        <pc:sldMkLst>
          <pc:docMk/>
          <pc:sldMk cId="794117375" sldId="317"/>
        </pc:sldMkLst>
        <pc:spChg chg="mod">
          <ac:chgData name="서 승원" userId="5ccc9146c37c74c2" providerId="LiveId" clId="{D4789A18-EB2E-44E5-A679-11830977CA8A}" dt="2022-08-12T06:22:38.913" v="4685" actId="20577"/>
          <ac:spMkLst>
            <pc:docMk/>
            <pc:sldMk cId="794117375" sldId="317"/>
            <ac:spMk id="2" creationId="{E7F33F55-5FB6-F4BD-400B-F23D5EA0226F}"/>
          </ac:spMkLst>
        </pc:spChg>
        <pc:spChg chg="mod">
          <ac:chgData name="서 승원" userId="5ccc9146c37c74c2" providerId="LiveId" clId="{D4789A18-EB2E-44E5-A679-11830977CA8A}" dt="2022-08-12T06:27:08.051" v="5679" actId="20577"/>
          <ac:spMkLst>
            <pc:docMk/>
            <pc:sldMk cId="794117375" sldId="317"/>
            <ac:spMk id="3" creationId="{DCD14B13-2A73-F146-AF99-253B94C97EEC}"/>
          </ac:spMkLst>
        </pc:spChg>
        <pc:spChg chg="mod">
          <ac:chgData name="서 승원" userId="5ccc9146c37c74c2" providerId="LiveId" clId="{D4789A18-EB2E-44E5-A679-11830977CA8A}" dt="2022-08-12T06:23:51.312" v="4704" actId="20577"/>
          <ac:spMkLst>
            <pc:docMk/>
            <pc:sldMk cId="794117375" sldId="317"/>
            <ac:spMk id="14" creationId="{DC000409-F1C1-4AC3-3419-AD2CAFDC7314}"/>
          </ac:spMkLst>
        </pc:spChg>
        <pc:spChg chg="mod">
          <ac:chgData name="서 승원" userId="5ccc9146c37c74c2" providerId="LiveId" clId="{D4789A18-EB2E-44E5-A679-11830977CA8A}" dt="2022-08-12T06:23:54.255" v="4706" actId="1076"/>
          <ac:spMkLst>
            <pc:docMk/>
            <pc:sldMk cId="794117375" sldId="317"/>
            <ac:spMk id="15" creationId="{74A2768E-ECA3-22D3-7BAE-D51B74A82C43}"/>
          </ac:spMkLst>
        </pc:spChg>
        <pc:spChg chg="del">
          <ac:chgData name="서 승원" userId="5ccc9146c37c74c2" providerId="LiveId" clId="{D4789A18-EB2E-44E5-A679-11830977CA8A}" dt="2022-08-12T06:22:59.250" v="4691" actId="478"/>
          <ac:spMkLst>
            <pc:docMk/>
            <pc:sldMk cId="794117375" sldId="317"/>
            <ac:spMk id="16" creationId="{8982975C-CE23-1843-E7D7-728ADD76F197}"/>
          </ac:spMkLst>
        </pc:spChg>
        <pc:picChg chg="add mod">
          <ac:chgData name="서 승원" userId="5ccc9146c37c74c2" providerId="LiveId" clId="{D4789A18-EB2E-44E5-A679-11830977CA8A}" dt="2022-08-12T06:22:55.392" v="4689" actId="1076"/>
          <ac:picMkLst>
            <pc:docMk/>
            <pc:sldMk cId="794117375" sldId="317"/>
            <ac:picMk id="4" creationId="{059662B3-1C60-E230-3F50-7A907EF4A068}"/>
          </ac:picMkLst>
        </pc:picChg>
        <pc:picChg chg="mod">
          <ac:chgData name="서 승원" userId="5ccc9146c37c74c2" providerId="LiveId" clId="{D4789A18-EB2E-44E5-A679-11830977CA8A}" dt="2022-08-12T06:22:57.880" v="4690" actId="1076"/>
          <ac:picMkLst>
            <pc:docMk/>
            <pc:sldMk cId="794117375" sldId="317"/>
            <ac:picMk id="7" creationId="{6E5BAA5D-8D43-C756-F8D9-0C192701070B}"/>
          </ac:picMkLst>
        </pc:picChg>
        <pc:picChg chg="del">
          <ac:chgData name="서 승원" userId="5ccc9146c37c74c2" providerId="LiveId" clId="{D4789A18-EB2E-44E5-A679-11830977CA8A}" dt="2022-08-12T06:22:52.028" v="4687" actId="478"/>
          <ac:picMkLst>
            <pc:docMk/>
            <pc:sldMk cId="794117375" sldId="317"/>
            <ac:picMk id="10" creationId="{FF7F8F81-2CA9-785A-BF75-94F9DAE923BD}"/>
          </ac:picMkLst>
        </pc:picChg>
        <pc:picChg chg="del">
          <ac:chgData name="서 승원" userId="5ccc9146c37c74c2" providerId="LiveId" clId="{D4789A18-EB2E-44E5-A679-11830977CA8A}" dt="2022-08-12T06:22:51.761" v="4686" actId="478"/>
          <ac:picMkLst>
            <pc:docMk/>
            <pc:sldMk cId="794117375" sldId="317"/>
            <ac:picMk id="19" creationId="{A8C2F159-2282-4111-E478-B0FF3DE1468B}"/>
          </ac:picMkLst>
        </pc:picChg>
      </pc:sldChg>
    </pc:docChg>
  </pc:docChgLst>
  <pc:docChgLst>
    <pc:chgData name="서 승원" userId="5ccc9146c37c74c2" providerId="LiveId" clId="{C2D2EF10-A810-435A-9C5C-5E540DFC42B1}"/>
    <pc:docChg chg="undo custSel addSld delSld modSld sldOrd">
      <pc:chgData name="서 승원" userId="5ccc9146c37c74c2" providerId="LiveId" clId="{C2D2EF10-A810-435A-9C5C-5E540DFC42B1}" dt="2022-08-24T03:51:50.624" v="17339" actId="20577"/>
      <pc:docMkLst>
        <pc:docMk/>
      </pc:docMkLst>
      <pc:sldChg chg="modSp mod">
        <pc:chgData name="서 승원" userId="5ccc9146c37c74c2" providerId="LiveId" clId="{C2D2EF10-A810-435A-9C5C-5E540DFC42B1}" dt="2022-08-19T04:23:45.913" v="10588" actId="20577"/>
        <pc:sldMkLst>
          <pc:docMk/>
          <pc:sldMk cId="1560876241" sldId="256"/>
        </pc:sldMkLst>
        <pc:spChg chg="mod">
          <ac:chgData name="서 승원" userId="5ccc9146c37c74c2" providerId="LiveId" clId="{C2D2EF10-A810-435A-9C5C-5E540DFC42B1}" dt="2022-08-19T04:23:45.913" v="10588" actId="20577"/>
          <ac:spMkLst>
            <pc:docMk/>
            <pc:sldMk cId="1560876241" sldId="256"/>
            <ac:spMk id="2" creationId="{69FF9E7D-8829-17B6-620E-F72AA9798320}"/>
          </ac:spMkLst>
        </pc:spChg>
      </pc:sldChg>
      <pc:sldChg chg="addSp delSp modSp mod">
        <pc:chgData name="서 승원" userId="5ccc9146c37c74c2" providerId="LiveId" clId="{C2D2EF10-A810-435A-9C5C-5E540DFC42B1}" dt="2022-08-18T04:09:16.162" v="1969" actId="20577"/>
        <pc:sldMkLst>
          <pc:docMk/>
          <pc:sldMk cId="3663021915" sldId="312"/>
        </pc:sldMkLst>
        <pc:spChg chg="mod">
          <ac:chgData name="서 승원" userId="5ccc9146c37c74c2" providerId="LiveId" clId="{C2D2EF10-A810-435A-9C5C-5E540DFC42B1}" dt="2022-08-18T03:48:32.242" v="2" actId="27636"/>
          <ac:spMkLst>
            <pc:docMk/>
            <pc:sldMk cId="3663021915" sldId="312"/>
            <ac:spMk id="2" creationId="{E7F33F55-5FB6-F4BD-400B-F23D5EA0226F}"/>
          </ac:spMkLst>
        </pc:spChg>
        <pc:spChg chg="add mod">
          <ac:chgData name="서 승원" userId="5ccc9146c37c74c2" providerId="LiveId" clId="{C2D2EF10-A810-435A-9C5C-5E540DFC42B1}" dt="2022-08-18T03:58:53.749" v="717"/>
          <ac:spMkLst>
            <pc:docMk/>
            <pc:sldMk cId="3663021915" sldId="312"/>
            <ac:spMk id="3" creationId="{E2D720D1-AD49-3913-2931-09A8AD562B94}"/>
          </ac:spMkLst>
        </pc:spChg>
        <pc:spChg chg="add mod">
          <ac:chgData name="서 승원" userId="5ccc9146c37c74c2" providerId="LiveId" clId="{C2D2EF10-A810-435A-9C5C-5E540DFC42B1}" dt="2022-08-18T03:59:56.247" v="746" actId="20577"/>
          <ac:spMkLst>
            <pc:docMk/>
            <pc:sldMk cId="3663021915" sldId="312"/>
            <ac:spMk id="7" creationId="{3BBD8A89-A71B-8B13-6B1C-AC00725A6CAF}"/>
          </ac:spMkLst>
        </pc:spChg>
        <pc:spChg chg="del">
          <ac:chgData name="서 승원" userId="5ccc9146c37c74c2" providerId="LiveId" clId="{C2D2EF10-A810-435A-9C5C-5E540DFC42B1}" dt="2022-08-18T03:48:43.782" v="4" actId="478"/>
          <ac:spMkLst>
            <pc:docMk/>
            <pc:sldMk cId="3663021915" sldId="312"/>
            <ac:spMk id="8" creationId="{AF3530B6-DFCF-D17E-1D68-A6695429532E}"/>
          </ac:spMkLst>
        </pc:spChg>
        <pc:spChg chg="add mod">
          <ac:chgData name="서 승원" userId="5ccc9146c37c74c2" providerId="LiveId" clId="{C2D2EF10-A810-435A-9C5C-5E540DFC42B1}" dt="2022-08-18T04:09:16.162" v="1969" actId="20577"/>
          <ac:spMkLst>
            <pc:docMk/>
            <pc:sldMk cId="3663021915" sldId="312"/>
            <ac:spMk id="9" creationId="{6AD090EB-2C6C-C369-8B8C-136C609488B1}"/>
          </ac:spMkLst>
        </pc:spChg>
        <pc:spChg chg="add del mod">
          <ac:chgData name="서 승원" userId="5ccc9146c37c74c2" providerId="LiveId" clId="{C2D2EF10-A810-435A-9C5C-5E540DFC42B1}" dt="2022-08-18T03:52:59.606" v="401"/>
          <ac:spMkLst>
            <pc:docMk/>
            <pc:sldMk cId="3663021915" sldId="312"/>
            <ac:spMk id="10" creationId="{D96C0B07-E594-D6F5-B8B0-EE197261E686}"/>
          </ac:spMkLst>
        </pc:spChg>
        <pc:spChg chg="del">
          <ac:chgData name="서 승원" userId="5ccc9146c37c74c2" providerId="LiveId" clId="{C2D2EF10-A810-435A-9C5C-5E540DFC42B1}" dt="2022-08-18T03:48:43.782" v="4" actId="478"/>
          <ac:spMkLst>
            <pc:docMk/>
            <pc:sldMk cId="3663021915" sldId="312"/>
            <ac:spMk id="13" creationId="{D610FA25-8D53-BA1C-3633-5AF2DCC3840F}"/>
          </ac:spMkLst>
        </pc:spChg>
        <pc:spChg chg="add mod">
          <ac:chgData name="서 승원" userId="5ccc9146c37c74c2" providerId="LiveId" clId="{C2D2EF10-A810-435A-9C5C-5E540DFC42B1}" dt="2022-08-18T04:09:00.838" v="1951"/>
          <ac:spMkLst>
            <pc:docMk/>
            <pc:sldMk cId="3663021915" sldId="312"/>
            <ac:spMk id="16" creationId="{224EC363-5502-8902-AA8C-2D71763C628D}"/>
          </ac:spMkLst>
        </pc:spChg>
        <pc:spChg chg="del">
          <ac:chgData name="서 승원" userId="5ccc9146c37c74c2" providerId="LiveId" clId="{C2D2EF10-A810-435A-9C5C-5E540DFC42B1}" dt="2022-08-18T03:48:43.782" v="4" actId="478"/>
          <ac:spMkLst>
            <pc:docMk/>
            <pc:sldMk cId="3663021915" sldId="312"/>
            <ac:spMk id="25" creationId="{735F7EF2-6CE6-1778-B1D4-174A770BF3FF}"/>
          </ac:spMkLst>
        </pc:spChg>
        <pc:spChg chg="del">
          <ac:chgData name="서 승원" userId="5ccc9146c37c74c2" providerId="LiveId" clId="{C2D2EF10-A810-435A-9C5C-5E540DFC42B1}" dt="2022-08-18T03:48:43.782" v="4" actId="478"/>
          <ac:spMkLst>
            <pc:docMk/>
            <pc:sldMk cId="3663021915" sldId="312"/>
            <ac:spMk id="26" creationId="{48DC0095-DB51-BCDE-A9A7-8CD7CE0F5854}"/>
          </ac:spMkLst>
        </pc:spChg>
        <pc:spChg chg="del">
          <ac:chgData name="서 승원" userId="5ccc9146c37c74c2" providerId="LiveId" clId="{C2D2EF10-A810-435A-9C5C-5E540DFC42B1}" dt="2022-08-18T03:48:43.782" v="4" actId="478"/>
          <ac:spMkLst>
            <pc:docMk/>
            <pc:sldMk cId="3663021915" sldId="312"/>
            <ac:spMk id="27" creationId="{962B5ACE-2AF2-AC47-6418-661CF1DCBDCC}"/>
          </ac:spMkLst>
        </pc:spChg>
        <pc:spChg chg="del">
          <ac:chgData name="서 승원" userId="5ccc9146c37c74c2" providerId="LiveId" clId="{C2D2EF10-A810-435A-9C5C-5E540DFC42B1}" dt="2022-08-18T03:48:43.782" v="4" actId="478"/>
          <ac:spMkLst>
            <pc:docMk/>
            <pc:sldMk cId="3663021915" sldId="312"/>
            <ac:spMk id="28" creationId="{ADA691C9-1383-398C-7936-7FAFE54CD943}"/>
          </ac:spMkLst>
        </pc:spChg>
        <pc:spChg chg="del">
          <ac:chgData name="서 승원" userId="5ccc9146c37c74c2" providerId="LiveId" clId="{C2D2EF10-A810-435A-9C5C-5E540DFC42B1}" dt="2022-08-18T03:48:43.782" v="4" actId="478"/>
          <ac:spMkLst>
            <pc:docMk/>
            <pc:sldMk cId="3663021915" sldId="312"/>
            <ac:spMk id="29" creationId="{4A199709-15F4-B743-B47B-198B5E06FDC3}"/>
          </ac:spMkLst>
        </pc:spChg>
        <pc:picChg chg="del">
          <ac:chgData name="서 승원" userId="5ccc9146c37c74c2" providerId="LiveId" clId="{C2D2EF10-A810-435A-9C5C-5E540DFC42B1}" dt="2022-08-18T03:48:43.782" v="4" actId="478"/>
          <ac:picMkLst>
            <pc:docMk/>
            <pc:sldMk cId="3663021915" sldId="312"/>
            <ac:picMk id="4" creationId="{4F38D089-9A0C-6BCF-A1E1-79AC1B287C73}"/>
          </ac:picMkLst>
        </pc:picChg>
        <pc:picChg chg="add del mod">
          <ac:chgData name="서 승원" userId="5ccc9146c37c74c2" providerId="LiveId" clId="{C2D2EF10-A810-435A-9C5C-5E540DFC42B1}" dt="2022-08-18T03:59:03.041" v="720" actId="478"/>
          <ac:picMkLst>
            <pc:docMk/>
            <pc:sldMk cId="3663021915" sldId="312"/>
            <ac:picMk id="12" creationId="{9A42B419-1293-9679-E2A0-9A6D8884AFA2}"/>
          </ac:picMkLst>
        </pc:picChg>
        <pc:picChg chg="add mod">
          <ac:chgData name="서 승원" userId="5ccc9146c37c74c2" providerId="LiveId" clId="{C2D2EF10-A810-435A-9C5C-5E540DFC42B1}" dt="2022-08-18T04:02:44.030" v="967" actId="208"/>
          <ac:picMkLst>
            <pc:docMk/>
            <pc:sldMk cId="3663021915" sldId="312"/>
            <ac:picMk id="15" creationId="{483BFB7E-26A0-338B-A18C-9D942A0E68EE}"/>
          </ac:picMkLst>
        </pc:picChg>
        <pc:picChg chg="del">
          <ac:chgData name="서 승원" userId="5ccc9146c37c74c2" providerId="LiveId" clId="{C2D2EF10-A810-435A-9C5C-5E540DFC42B1}" dt="2022-08-18T03:48:43.782" v="4" actId="478"/>
          <ac:picMkLst>
            <pc:docMk/>
            <pc:sldMk cId="3663021915" sldId="312"/>
            <ac:picMk id="22" creationId="{9B5351FD-3C44-EA8C-2E03-CB7C8ED8DC30}"/>
          </ac:picMkLst>
        </pc:picChg>
        <pc:picChg chg="del">
          <ac:chgData name="서 승원" userId="5ccc9146c37c74c2" providerId="LiveId" clId="{C2D2EF10-A810-435A-9C5C-5E540DFC42B1}" dt="2022-08-18T03:48:43.782" v="4" actId="478"/>
          <ac:picMkLst>
            <pc:docMk/>
            <pc:sldMk cId="3663021915" sldId="312"/>
            <ac:picMk id="35" creationId="{12102D0E-571A-1812-5A2A-1F1D4406F09A}"/>
          </ac:picMkLst>
        </pc:picChg>
        <pc:picChg chg="del">
          <ac:chgData name="서 승원" userId="5ccc9146c37c74c2" providerId="LiveId" clId="{C2D2EF10-A810-435A-9C5C-5E540DFC42B1}" dt="2022-08-18T03:48:43.782" v="4" actId="478"/>
          <ac:picMkLst>
            <pc:docMk/>
            <pc:sldMk cId="3663021915" sldId="312"/>
            <ac:picMk id="36" creationId="{0D940A4A-C6F0-EB50-535E-1BBD84A551FA}"/>
          </ac:picMkLst>
        </pc:picChg>
        <pc:cxnChg chg="mod">
          <ac:chgData name="서 승원" userId="5ccc9146c37c74c2" providerId="LiveId" clId="{C2D2EF10-A810-435A-9C5C-5E540DFC42B1}" dt="2022-08-18T03:48:37.759" v="3" actId="1076"/>
          <ac:cxnSpMkLst>
            <pc:docMk/>
            <pc:sldMk cId="3663021915" sldId="312"/>
            <ac:cxnSpMk id="5" creationId="{7691A5E2-D705-CC2F-7200-6D761E213AEB}"/>
          </ac:cxnSpMkLst>
        </pc:cxnChg>
      </pc:sldChg>
      <pc:sldChg chg="addSp modSp add mod">
        <pc:chgData name="서 승원" userId="5ccc9146c37c74c2" providerId="LiveId" clId="{C2D2EF10-A810-435A-9C5C-5E540DFC42B1}" dt="2022-08-18T04:35:04.244" v="5017" actId="20577"/>
        <pc:sldMkLst>
          <pc:docMk/>
          <pc:sldMk cId="1428378208" sldId="313"/>
        </pc:sldMkLst>
        <pc:spChg chg="add mod">
          <ac:chgData name="서 승원" userId="5ccc9146c37c74c2" providerId="LiveId" clId="{C2D2EF10-A810-435A-9C5C-5E540DFC42B1}" dt="2022-08-18T04:35:04.244" v="5017" actId="20577"/>
          <ac:spMkLst>
            <pc:docMk/>
            <pc:sldMk cId="1428378208" sldId="313"/>
            <ac:spMk id="4" creationId="{8F54E050-DDF1-9342-253B-EE3E34404057}"/>
          </ac:spMkLst>
        </pc:spChg>
        <pc:spChg chg="mod">
          <ac:chgData name="서 승원" userId="5ccc9146c37c74c2" providerId="LiveId" clId="{C2D2EF10-A810-435A-9C5C-5E540DFC42B1}" dt="2022-08-18T04:30:47.277" v="4332" actId="20577"/>
          <ac:spMkLst>
            <pc:docMk/>
            <pc:sldMk cId="1428378208" sldId="313"/>
            <ac:spMk id="9" creationId="{6AD090EB-2C6C-C369-8B8C-136C609488B1}"/>
          </ac:spMkLst>
        </pc:spChg>
        <pc:picChg chg="add mod">
          <ac:chgData name="서 승원" userId="5ccc9146c37c74c2" providerId="LiveId" clId="{C2D2EF10-A810-435A-9C5C-5E540DFC42B1}" dt="2022-08-18T04:33:38.133" v="4589" actId="14100"/>
          <ac:picMkLst>
            <pc:docMk/>
            <pc:sldMk cId="1428378208" sldId="313"/>
            <ac:picMk id="10" creationId="{36C08DC2-7DF8-BF50-8F80-AED088CFA51F}"/>
          </ac:picMkLst>
        </pc:picChg>
      </pc:sldChg>
      <pc:sldChg chg="addSp delSp modSp add mod">
        <pc:chgData name="서 승원" userId="5ccc9146c37c74c2" providerId="LiveId" clId="{C2D2EF10-A810-435A-9C5C-5E540DFC42B1}" dt="2022-08-18T04:20:13.255" v="2819"/>
        <pc:sldMkLst>
          <pc:docMk/>
          <pc:sldMk cId="392654246" sldId="314"/>
        </pc:sldMkLst>
        <pc:spChg chg="add mod">
          <ac:chgData name="서 승원" userId="5ccc9146c37c74c2" providerId="LiveId" clId="{C2D2EF10-A810-435A-9C5C-5E540DFC42B1}" dt="2022-08-18T04:20:13.255" v="2819"/>
          <ac:spMkLst>
            <pc:docMk/>
            <pc:sldMk cId="392654246" sldId="314"/>
            <ac:spMk id="4" creationId="{BE6F3A8A-4753-10BB-0FAA-3CB9B611EDBE}"/>
          </ac:spMkLst>
        </pc:spChg>
        <pc:spChg chg="mod">
          <ac:chgData name="서 승원" userId="5ccc9146c37c74c2" providerId="LiveId" clId="{C2D2EF10-A810-435A-9C5C-5E540DFC42B1}" dt="2022-08-18T04:14:36.561" v="2495" actId="20577"/>
          <ac:spMkLst>
            <pc:docMk/>
            <pc:sldMk cId="392654246" sldId="314"/>
            <ac:spMk id="7" creationId="{3BBD8A89-A71B-8B13-6B1C-AC00725A6CAF}"/>
          </ac:spMkLst>
        </pc:spChg>
        <pc:spChg chg="del">
          <ac:chgData name="서 승원" userId="5ccc9146c37c74c2" providerId="LiveId" clId="{C2D2EF10-A810-435A-9C5C-5E540DFC42B1}" dt="2022-08-18T04:09:22.698" v="1970" actId="478"/>
          <ac:spMkLst>
            <pc:docMk/>
            <pc:sldMk cId="392654246" sldId="314"/>
            <ac:spMk id="9" creationId="{6AD090EB-2C6C-C369-8B8C-136C609488B1}"/>
          </ac:spMkLst>
        </pc:spChg>
        <pc:spChg chg="del">
          <ac:chgData name="서 승원" userId="5ccc9146c37c74c2" providerId="LiveId" clId="{C2D2EF10-A810-435A-9C5C-5E540DFC42B1}" dt="2022-08-18T04:09:22.698" v="1970" actId="478"/>
          <ac:spMkLst>
            <pc:docMk/>
            <pc:sldMk cId="392654246" sldId="314"/>
            <ac:spMk id="16" creationId="{224EC363-5502-8902-AA8C-2D71763C628D}"/>
          </ac:spMkLst>
        </pc:spChg>
        <pc:picChg chg="add mod">
          <ac:chgData name="서 승원" userId="5ccc9146c37c74c2" providerId="LiveId" clId="{C2D2EF10-A810-435A-9C5C-5E540DFC42B1}" dt="2022-08-18T04:19:45.022" v="2708" actId="1076"/>
          <ac:picMkLst>
            <pc:docMk/>
            <pc:sldMk cId="392654246" sldId="314"/>
            <ac:picMk id="10" creationId="{DB4DD53F-980A-F772-9A1B-55B84AD4AF41}"/>
          </ac:picMkLst>
        </pc:picChg>
        <pc:picChg chg="add mod">
          <ac:chgData name="서 승원" userId="5ccc9146c37c74c2" providerId="LiveId" clId="{C2D2EF10-A810-435A-9C5C-5E540DFC42B1}" dt="2022-08-18T04:19:41.574" v="2707" actId="1076"/>
          <ac:picMkLst>
            <pc:docMk/>
            <pc:sldMk cId="392654246" sldId="314"/>
            <ac:picMk id="12" creationId="{83488972-1824-7DC2-4A0D-960BADCC473F}"/>
          </ac:picMkLst>
        </pc:picChg>
        <pc:picChg chg="del">
          <ac:chgData name="서 승원" userId="5ccc9146c37c74c2" providerId="LiveId" clId="{C2D2EF10-A810-435A-9C5C-5E540DFC42B1}" dt="2022-08-18T04:09:24.047" v="1971" actId="478"/>
          <ac:picMkLst>
            <pc:docMk/>
            <pc:sldMk cId="392654246" sldId="314"/>
            <ac:picMk id="15" creationId="{483BFB7E-26A0-338B-A18C-9D942A0E68EE}"/>
          </ac:picMkLst>
        </pc:picChg>
      </pc:sldChg>
      <pc:sldChg chg="del">
        <pc:chgData name="서 승원" userId="5ccc9146c37c74c2" providerId="LiveId" clId="{C2D2EF10-A810-435A-9C5C-5E540DFC42B1}" dt="2022-08-18T03:48:18.743" v="0" actId="47"/>
        <pc:sldMkLst>
          <pc:docMk/>
          <pc:sldMk cId="1781105067" sldId="314"/>
        </pc:sldMkLst>
      </pc:sldChg>
      <pc:sldChg chg="del">
        <pc:chgData name="서 승원" userId="5ccc9146c37c74c2" providerId="LiveId" clId="{C2D2EF10-A810-435A-9C5C-5E540DFC42B1}" dt="2022-08-18T03:48:18.743" v="0" actId="47"/>
        <pc:sldMkLst>
          <pc:docMk/>
          <pc:sldMk cId="1474789250" sldId="315"/>
        </pc:sldMkLst>
      </pc:sldChg>
      <pc:sldChg chg="addSp delSp modSp add mod">
        <pc:chgData name="서 승원" userId="5ccc9146c37c74c2" providerId="LiveId" clId="{C2D2EF10-A810-435A-9C5C-5E540DFC42B1}" dt="2022-08-18T04:29:55.278" v="4209" actId="20577"/>
        <pc:sldMkLst>
          <pc:docMk/>
          <pc:sldMk cId="1919997338" sldId="315"/>
        </pc:sldMkLst>
        <pc:spChg chg="del mod">
          <ac:chgData name="서 승원" userId="5ccc9146c37c74c2" providerId="LiveId" clId="{C2D2EF10-A810-435A-9C5C-5E540DFC42B1}" dt="2022-08-18T04:21:22.070" v="2836" actId="478"/>
          <ac:spMkLst>
            <pc:docMk/>
            <pc:sldMk cId="1919997338" sldId="315"/>
            <ac:spMk id="4" creationId="{BE6F3A8A-4753-10BB-0FAA-3CB9B611EDBE}"/>
          </ac:spMkLst>
        </pc:spChg>
        <pc:spChg chg="mod">
          <ac:chgData name="서 승원" userId="5ccc9146c37c74c2" providerId="LiveId" clId="{C2D2EF10-A810-435A-9C5C-5E540DFC42B1}" dt="2022-08-18T04:29:55.278" v="4209" actId="20577"/>
          <ac:spMkLst>
            <pc:docMk/>
            <pc:sldMk cId="1919997338" sldId="315"/>
            <ac:spMk id="7" creationId="{3BBD8A89-A71B-8B13-6B1C-AC00725A6CAF}"/>
          </ac:spMkLst>
        </pc:spChg>
        <pc:picChg chg="add mod">
          <ac:chgData name="서 승원" userId="5ccc9146c37c74c2" providerId="LiveId" clId="{C2D2EF10-A810-435A-9C5C-5E540DFC42B1}" dt="2022-08-18T04:24:22.691" v="3256" actId="1076"/>
          <ac:picMkLst>
            <pc:docMk/>
            <pc:sldMk cId="1919997338" sldId="315"/>
            <ac:picMk id="9" creationId="{583F37D5-BA0C-C70B-CF05-73787D33B342}"/>
          </ac:picMkLst>
        </pc:picChg>
        <pc:picChg chg="del">
          <ac:chgData name="서 승원" userId="5ccc9146c37c74c2" providerId="LiveId" clId="{C2D2EF10-A810-435A-9C5C-5E540DFC42B1}" dt="2022-08-18T04:21:18.329" v="2834" actId="478"/>
          <ac:picMkLst>
            <pc:docMk/>
            <pc:sldMk cId="1919997338" sldId="315"/>
            <ac:picMk id="10" creationId="{DB4DD53F-980A-F772-9A1B-55B84AD4AF41}"/>
          </ac:picMkLst>
        </pc:picChg>
        <pc:picChg chg="del">
          <ac:chgData name="서 승원" userId="5ccc9146c37c74c2" providerId="LiveId" clId="{C2D2EF10-A810-435A-9C5C-5E540DFC42B1}" dt="2022-08-18T04:21:18.329" v="2834" actId="478"/>
          <ac:picMkLst>
            <pc:docMk/>
            <pc:sldMk cId="1919997338" sldId="315"/>
            <ac:picMk id="12" creationId="{83488972-1824-7DC2-4A0D-960BADCC473F}"/>
          </ac:picMkLst>
        </pc:picChg>
      </pc:sldChg>
      <pc:sldChg chg="addSp delSp modSp add mod">
        <pc:chgData name="서 승원" userId="5ccc9146c37c74c2" providerId="LiveId" clId="{C2D2EF10-A810-435A-9C5C-5E540DFC42B1}" dt="2022-08-18T05:11:44.700" v="5835" actId="20577"/>
        <pc:sldMkLst>
          <pc:docMk/>
          <pc:sldMk cId="176892151" sldId="316"/>
        </pc:sldMkLst>
        <pc:spChg chg="del">
          <ac:chgData name="서 승원" userId="5ccc9146c37c74c2" providerId="LiveId" clId="{C2D2EF10-A810-435A-9C5C-5E540DFC42B1}" dt="2022-08-18T04:35:52.173" v="5019" actId="478"/>
          <ac:spMkLst>
            <pc:docMk/>
            <pc:sldMk cId="176892151" sldId="316"/>
            <ac:spMk id="4" creationId="{8F54E050-DDF1-9342-253B-EE3E34404057}"/>
          </ac:spMkLst>
        </pc:spChg>
        <pc:spChg chg="mod">
          <ac:chgData name="서 승원" userId="5ccc9146c37c74c2" providerId="LiveId" clId="{C2D2EF10-A810-435A-9C5C-5E540DFC42B1}" dt="2022-08-18T05:08:42.548" v="5526" actId="20577"/>
          <ac:spMkLst>
            <pc:docMk/>
            <pc:sldMk cId="176892151" sldId="316"/>
            <ac:spMk id="7" creationId="{3BBD8A89-A71B-8B13-6B1C-AC00725A6CAF}"/>
          </ac:spMkLst>
        </pc:spChg>
        <pc:spChg chg="add mod">
          <ac:chgData name="서 승원" userId="5ccc9146c37c74c2" providerId="LiveId" clId="{C2D2EF10-A810-435A-9C5C-5E540DFC42B1}" dt="2022-08-18T05:11:44.700" v="5835" actId="20577"/>
          <ac:spMkLst>
            <pc:docMk/>
            <pc:sldMk cId="176892151" sldId="316"/>
            <ac:spMk id="8" creationId="{278BEAFD-C4FD-5E7D-E692-461411E62959}"/>
          </ac:spMkLst>
        </pc:spChg>
        <pc:spChg chg="del">
          <ac:chgData name="서 승원" userId="5ccc9146c37c74c2" providerId="LiveId" clId="{C2D2EF10-A810-435A-9C5C-5E540DFC42B1}" dt="2022-08-18T04:35:52.173" v="5019" actId="478"/>
          <ac:spMkLst>
            <pc:docMk/>
            <pc:sldMk cId="176892151" sldId="316"/>
            <ac:spMk id="9" creationId="{6AD090EB-2C6C-C369-8B8C-136C609488B1}"/>
          </ac:spMkLst>
        </pc:spChg>
        <pc:picChg chg="del">
          <ac:chgData name="서 승원" userId="5ccc9146c37c74c2" providerId="LiveId" clId="{C2D2EF10-A810-435A-9C5C-5E540DFC42B1}" dt="2022-08-18T04:35:52.173" v="5019" actId="478"/>
          <ac:picMkLst>
            <pc:docMk/>
            <pc:sldMk cId="176892151" sldId="316"/>
            <ac:picMk id="10" creationId="{36C08DC2-7DF8-BF50-8F80-AED088CFA51F}"/>
          </ac:picMkLst>
        </pc:picChg>
        <pc:picChg chg="del">
          <ac:chgData name="서 승원" userId="5ccc9146c37c74c2" providerId="LiveId" clId="{C2D2EF10-A810-435A-9C5C-5E540DFC42B1}" dt="2022-08-18T04:35:52.173" v="5019" actId="478"/>
          <ac:picMkLst>
            <pc:docMk/>
            <pc:sldMk cId="176892151" sldId="316"/>
            <ac:picMk id="12" creationId="{9A42B419-1293-9679-E2A0-9A6D8884AFA2}"/>
          </ac:picMkLst>
        </pc:picChg>
        <pc:picChg chg="add mod">
          <ac:chgData name="서 승원" userId="5ccc9146c37c74c2" providerId="LiveId" clId="{C2D2EF10-A810-435A-9C5C-5E540DFC42B1}" dt="2022-08-18T05:11:32.802" v="5751" actId="208"/>
          <ac:picMkLst>
            <pc:docMk/>
            <pc:sldMk cId="176892151" sldId="316"/>
            <ac:picMk id="13" creationId="{24A30D90-94A4-9186-A070-05A83373D67A}"/>
          </ac:picMkLst>
        </pc:picChg>
        <pc:picChg chg="add mod">
          <ac:chgData name="서 승원" userId="5ccc9146c37c74c2" providerId="LiveId" clId="{C2D2EF10-A810-435A-9C5C-5E540DFC42B1}" dt="2022-08-18T05:11:32.802" v="5751" actId="208"/>
          <ac:picMkLst>
            <pc:docMk/>
            <pc:sldMk cId="176892151" sldId="316"/>
            <ac:picMk id="15" creationId="{60B7AF43-9F31-6D9E-7824-5008A8D42AD6}"/>
          </ac:picMkLst>
        </pc:picChg>
      </pc:sldChg>
      <pc:sldChg chg="del">
        <pc:chgData name="서 승원" userId="5ccc9146c37c74c2" providerId="LiveId" clId="{C2D2EF10-A810-435A-9C5C-5E540DFC42B1}" dt="2022-08-18T03:48:18.743" v="0" actId="47"/>
        <pc:sldMkLst>
          <pc:docMk/>
          <pc:sldMk cId="2293784082" sldId="316"/>
        </pc:sldMkLst>
      </pc:sldChg>
      <pc:sldChg chg="add del">
        <pc:chgData name="서 승원" userId="5ccc9146c37c74c2" providerId="LiveId" clId="{C2D2EF10-A810-435A-9C5C-5E540DFC42B1}" dt="2022-08-18T04:30:08.496" v="4211" actId="47"/>
        <pc:sldMkLst>
          <pc:docMk/>
          <pc:sldMk cId="2555497885" sldId="316"/>
        </pc:sldMkLst>
      </pc:sldChg>
      <pc:sldChg chg="addSp delSp modSp add mod ord">
        <pc:chgData name="서 승원" userId="5ccc9146c37c74c2" providerId="LiveId" clId="{C2D2EF10-A810-435A-9C5C-5E540DFC42B1}" dt="2022-08-18T05:46:43.306" v="7640" actId="20577"/>
        <pc:sldMkLst>
          <pc:docMk/>
          <pc:sldMk cId="412088210" sldId="317"/>
        </pc:sldMkLst>
        <pc:spChg chg="del mod">
          <ac:chgData name="서 승원" userId="5ccc9146c37c74c2" providerId="LiveId" clId="{C2D2EF10-A810-435A-9C5C-5E540DFC42B1}" dt="2022-08-18T05:20:19.367" v="6233" actId="478"/>
          <ac:spMkLst>
            <pc:docMk/>
            <pc:sldMk cId="412088210" sldId="317"/>
            <ac:spMk id="7" creationId="{3BBD8A89-A71B-8B13-6B1C-AC00725A6CAF}"/>
          </ac:spMkLst>
        </pc:spChg>
        <pc:spChg chg="del">
          <ac:chgData name="서 승원" userId="5ccc9146c37c74c2" providerId="LiveId" clId="{C2D2EF10-A810-435A-9C5C-5E540DFC42B1}" dt="2022-08-18T05:11:50.246" v="5837" actId="478"/>
          <ac:spMkLst>
            <pc:docMk/>
            <pc:sldMk cId="412088210" sldId="317"/>
            <ac:spMk id="8" creationId="{278BEAFD-C4FD-5E7D-E692-461411E62959}"/>
          </ac:spMkLst>
        </pc:spChg>
        <pc:spChg chg="add mod">
          <ac:chgData name="서 승원" userId="5ccc9146c37c74c2" providerId="LiveId" clId="{C2D2EF10-A810-435A-9C5C-5E540DFC42B1}" dt="2022-08-18T05:37:17.579" v="6781"/>
          <ac:spMkLst>
            <pc:docMk/>
            <pc:sldMk cId="412088210" sldId="317"/>
            <ac:spMk id="12" creationId="{C4557ADC-0C40-E28B-6FC9-3B58FC8FB99C}"/>
          </ac:spMkLst>
        </pc:spChg>
        <pc:spChg chg="add mod">
          <ac:chgData name="서 승원" userId="5ccc9146c37c74c2" providerId="LiveId" clId="{C2D2EF10-A810-435A-9C5C-5E540DFC42B1}" dt="2022-08-18T05:43:58.609" v="7257" actId="20577"/>
          <ac:spMkLst>
            <pc:docMk/>
            <pc:sldMk cId="412088210" sldId="317"/>
            <ac:spMk id="17" creationId="{C2531894-CB19-3E16-823B-226DBC1076F3}"/>
          </ac:spMkLst>
        </pc:spChg>
        <pc:spChg chg="add mod">
          <ac:chgData name="서 승원" userId="5ccc9146c37c74c2" providerId="LiveId" clId="{C2D2EF10-A810-435A-9C5C-5E540DFC42B1}" dt="2022-08-18T05:46:43.306" v="7640" actId="20577"/>
          <ac:spMkLst>
            <pc:docMk/>
            <pc:sldMk cId="412088210" sldId="317"/>
            <ac:spMk id="18" creationId="{AA592E0E-46FD-3B0E-8BD9-69FCC9A41010}"/>
          </ac:spMkLst>
        </pc:spChg>
        <pc:picChg chg="add del mod">
          <ac:chgData name="서 승원" userId="5ccc9146c37c74c2" providerId="LiveId" clId="{C2D2EF10-A810-435A-9C5C-5E540DFC42B1}" dt="2022-08-18T05:20:19.367" v="6233" actId="478"/>
          <ac:picMkLst>
            <pc:docMk/>
            <pc:sldMk cId="412088210" sldId="317"/>
            <ac:picMk id="9" creationId="{851A58DD-B818-DA21-C3FD-730437B1DEF3}"/>
          </ac:picMkLst>
        </pc:picChg>
        <pc:picChg chg="add del mod">
          <ac:chgData name="서 승원" userId="5ccc9146c37c74c2" providerId="LiveId" clId="{C2D2EF10-A810-435A-9C5C-5E540DFC42B1}" dt="2022-08-18T05:20:19.367" v="6233" actId="478"/>
          <ac:picMkLst>
            <pc:docMk/>
            <pc:sldMk cId="412088210" sldId="317"/>
            <ac:picMk id="11" creationId="{9F365E8A-57BA-D34E-5AAA-D9FE5848A1E6}"/>
          </ac:picMkLst>
        </pc:picChg>
        <pc:picChg chg="del">
          <ac:chgData name="서 승원" userId="5ccc9146c37c74c2" providerId="LiveId" clId="{C2D2EF10-A810-435A-9C5C-5E540DFC42B1}" dt="2022-08-18T05:11:50.246" v="5837" actId="478"/>
          <ac:picMkLst>
            <pc:docMk/>
            <pc:sldMk cId="412088210" sldId="317"/>
            <ac:picMk id="13" creationId="{24A30D90-94A4-9186-A070-05A83373D67A}"/>
          </ac:picMkLst>
        </pc:picChg>
        <pc:picChg chg="del">
          <ac:chgData name="서 승원" userId="5ccc9146c37c74c2" providerId="LiveId" clId="{C2D2EF10-A810-435A-9C5C-5E540DFC42B1}" dt="2022-08-18T05:11:50.246" v="5837" actId="478"/>
          <ac:picMkLst>
            <pc:docMk/>
            <pc:sldMk cId="412088210" sldId="317"/>
            <ac:picMk id="15" creationId="{60B7AF43-9F31-6D9E-7824-5008A8D42AD6}"/>
          </ac:picMkLst>
        </pc:picChg>
        <pc:picChg chg="add mod">
          <ac:chgData name="서 승원" userId="5ccc9146c37c74c2" providerId="LiveId" clId="{C2D2EF10-A810-435A-9C5C-5E540DFC42B1}" dt="2022-08-18T05:36:46.809" v="6775" actId="1076"/>
          <ac:picMkLst>
            <pc:docMk/>
            <pc:sldMk cId="412088210" sldId="317"/>
            <ac:picMk id="16" creationId="{53D03A4E-546A-0EC7-9CAA-A7F6D680385D}"/>
          </ac:picMkLst>
        </pc:picChg>
      </pc:sldChg>
      <pc:sldChg chg="del">
        <pc:chgData name="서 승원" userId="5ccc9146c37c74c2" providerId="LiveId" clId="{C2D2EF10-A810-435A-9C5C-5E540DFC42B1}" dt="2022-08-18T03:48:18.743" v="0" actId="47"/>
        <pc:sldMkLst>
          <pc:docMk/>
          <pc:sldMk cId="923840079" sldId="317"/>
        </pc:sldMkLst>
      </pc:sldChg>
      <pc:sldChg chg="del">
        <pc:chgData name="서 승원" userId="5ccc9146c37c74c2" providerId="LiveId" clId="{C2D2EF10-A810-435A-9C5C-5E540DFC42B1}" dt="2022-08-18T03:48:18.743" v="0" actId="47"/>
        <pc:sldMkLst>
          <pc:docMk/>
          <pc:sldMk cId="2522232812" sldId="318"/>
        </pc:sldMkLst>
      </pc:sldChg>
      <pc:sldChg chg="add">
        <pc:chgData name="서 승원" userId="5ccc9146c37c74c2" providerId="LiveId" clId="{C2D2EF10-A810-435A-9C5C-5E540DFC42B1}" dt="2022-08-18T05:20:14.946" v="6232"/>
        <pc:sldMkLst>
          <pc:docMk/>
          <pc:sldMk cId="3508978186" sldId="318"/>
        </pc:sldMkLst>
      </pc:sldChg>
      <pc:sldChg chg="addSp delSp modSp add mod ord">
        <pc:chgData name="서 승원" userId="5ccc9146c37c74c2" providerId="LiveId" clId="{C2D2EF10-A810-435A-9C5C-5E540DFC42B1}" dt="2022-08-18T07:51:21.021" v="9969" actId="1076"/>
        <pc:sldMkLst>
          <pc:docMk/>
          <pc:sldMk cId="3426571129" sldId="319"/>
        </pc:sldMkLst>
        <pc:spChg chg="mod">
          <ac:chgData name="서 승원" userId="5ccc9146c37c74c2" providerId="LiveId" clId="{C2D2EF10-A810-435A-9C5C-5E540DFC42B1}" dt="2022-08-18T05:47:01.125" v="7642"/>
          <ac:spMkLst>
            <pc:docMk/>
            <pc:sldMk cId="3426571129" sldId="319"/>
            <ac:spMk id="3" creationId="{E2D720D1-AD49-3913-2931-09A8AD562B94}"/>
          </ac:spMkLst>
        </pc:spChg>
        <pc:spChg chg="del">
          <ac:chgData name="서 승원" userId="5ccc9146c37c74c2" providerId="LiveId" clId="{C2D2EF10-A810-435A-9C5C-5E540DFC42B1}" dt="2022-08-18T05:50:13.123" v="7645" actId="478"/>
          <ac:spMkLst>
            <pc:docMk/>
            <pc:sldMk cId="3426571129" sldId="319"/>
            <ac:spMk id="4" creationId="{8F54E050-DDF1-9342-253B-EE3E34404057}"/>
          </ac:spMkLst>
        </pc:spChg>
        <pc:spChg chg="del mod">
          <ac:chgData name="서 승원" userId="5ccc9146c37c74c2" providerId="LiveId" clId="{C2D2EF10-A810-435A-9C5C-5E540DFC42B1}" dt="2022-08-18T07:22:13.114" v="8549" actId="478"/>
          <ac:spMkLst>
            <pc:docMk/>
            <pc:sldMk cId="3426571129" sldId="319"/>
            <ac:spMk id="7" creationId="{3BBD8A89-A71B-8B13-6B1C-AC00725A6CAF}"/>
          </ac:spMkLst>
        </pc:spChg>
        <pc:spChg chg="add mod">
          <ac:chgData name="서 승원" userId="5ccc9146c37c74c2" providerId="LiveId" clId="{C2D2EF10-A810-435A-9C5C-5E540DFC42B1}" dt="2022-08-18T07:47:18.499" v="9399" actId="20577"/>
          <ac:spMkLst>
            <pc:docMk/>
            <pc:sldMk cId="3426571129" sldId="319"/>
            <ac:spMk id="8" creationId="{6AC31046-BF03-C43F-EBE7-5088613C308D}"/>
          </ac:spMkLst>
        </pc:spChg>
        <pc:spChg chg="del">
          <ac:chgData name="서 승원" userId="5ccc9146c37c74c2" providerId="LiveId" clId="{C2D2EF10-A810-435A-9C5C-5E540DFC42B1}" dt="2022-08-18T05:50:13.123" v="7645" actId="478"/>
          <ac:spMkLst>
            <pc:docMk/>
            <pc:sldMk cId="3426571129" sldId="319"/>
            <ac:spMk id="9" creationId="{6AD090EB-2C6C-C369-8B8C-136C609488B1}"/>
          </ac:spMkLst>
        </pc:spChg>
        <pc:spChg chg="add del mod">
          <ac:chgData name="서 승원" userId="5ccc9146c37c74c2" providerId="LiveId" clId="{C2D2EF10-A810-435A-9C5C-5E540DFC42B1}" dt="2022-08-18T07:22:12.336" v="8548" actId="478"/>
          <ac:spMkLst>
            <pc:docMk/>
            <pc:sldMk cId="3426571129" sldId="319"/>
            <ac:spMk id="11" creationId="{543DA21A-6600-91EA-4F8E-563755DC7035}"/>
          </ac:spMkLst>
        </pc:spChg>
        <pc:spChg chg="add mod">
          <ac:chgData name="서 승원" userId="5ccc9146c37c74c2" providerId="LiveId" clId="{C2D2EF10-A810-435A-9C5C-5E540DFC42B1}" dt="2022-08-18T07:50:21.128" v="9946"/>
          <ac:spMkLst>
            <pc:docMk/>
            <pc:sldMk cId="3426571129" sldId="319"/>
            <ac:spMk id="15" creationId="{9FF50B69-AEBD-3188-72A3-859336BF0A57}"/>
          </ac:spMkLst>
        </pc:spChg>
        <pc:picChg chg="del">
          <ac:chgData name="서 승원" userId="5ccc9146c37c74c2" providerId="LiveId" clId="{C2D2EF10-A810-435A-9C5C-5E540DFC42B1}" dt="2022-08-18T05:50:11.315" v="7644" actId="478"/>
          <ac:picMkLst>
            <pc:docMk/>
            <pc:sldMk cId="3426571129" sldId="319"/>
            <ac:picMk id="10" creationId="{36C08DC2-7DF8-BF50-8F80-AED088CFA51F}"/>
          </ac:picMkLst>
        </pc:picChg>
        <pc:picChg chg="del">
          <ac:chgData name="서 승원" userId="5ccc9146c37c74c2" providerId="LiveId" clId="{C2D2EF10-A810-435A-9C5C-5E540DFC42B1}" dt="2022-08-18T05:50:10.978" v="7643" actId="478"/>
          <ac:picMkLst>
            <pc:docMk/>
            <pc:sldMk cId="3426571129" sldId="319"/>
            <ac:picMk id="12" creationId="{9A42B419-1293-9679-E2A0-9A6D8884AFA2}"/>
          </ac:picMkLst>
        </pc:picChg>
        <pc:picChg chg="add del mod">
          <ac:chgData name="서 승원" userId="5ccc9146c37c74c2" providerId="LiveId" clId="{C2D2EF10-A810-435A-9C5C-5E540DFC42B1}" dt="2022-08-18T07:22:12.336" v="8548" actId="478"/>
          <ac:picMkLst>
            <pc:docMk/>
            <pc:sldMk cId="3426571129" sldId="319"/>
            <ac:picMk id="14" creationId="{55831E1B-9774-1AB6-64B8-3E2ADD3A2052}"/>
          </ac:picMkLst>
        </pc:picChg>
        <pc:picChg chg="add mod">
          <ac:chgData name="서 승원" userId="5ccc9146c37c74c2" providerId="LiveId" clId="{C2D2EF10-A810-435A-9C5C-5E540DFC42B1}" dt="2022-08-18T07:51:21.021" v="9969" actId="1076"/>
          <ac:picMkLst>
            <pc:docMk/>
            <pc:sldMk cId="3426571129" sldId="319"/>
            <ac:picMk id="17" creationId="{97D380E6-FFD1-D6AD-31C3-44037900745B}"/>
          </ac:picMkLst>
        </pc:picChg>
      </pc:sldChg>
      <pc:sldChg chg="del">
        <pc:chgData name="서 승원" userId="5ccc9146c37c74c2" providerId="LiveId" clId="{C2D2EF10-A810-435A-9C5C-5E540DFC42B1}" dt="2022-08-18T03:48:18.743" v="0" actId="47"/>
        <pc:sldMkLst>
          <pc:docMk/>
          <pc:sldMk cId="4261761926" sldId="319"/>
        </pc:sldMkLst>
      </pc:sldChg>
      <pc:sldChg chg="add">
        <pc:chgData name="서 승원" userId="5ccc9146c37c74c2" providerId="LiveId" clId="{C2D2EF10-A810-435A-9C5C-5E540DFC42B1}" dt="2022-08-18T07:21:53.631" v="8547"/>
        <pc:sldMkLst>
          <pc:docMk/>
          <pc:sldMk cId="333568605" sldId="320"/>
        </pc:sldMkLst>
      </pc:sldChg>
      <pc:sldChg chg="del">
        <pc:chgData name="서 승원" userId="5ccc9146c37c74c2" providerId="LiveId" clId="{C2D2EF10-A810-435A-9C5C-5E540DFC42B1}" dt="2022-08-18T03:48:18.743" v="0" actId="47"/>
        <pc:sldMkLst>
          <pc:docMk/>
          <pc:sldMk cId="1888177936" sldId="320"/>
        </pc:sldMkLst>
      </pc:sldChg>
      <pc:sldChg chg="addSp delSp modSp add mod">
        <pc:chgData name="서 승원" userId="5ccc9146c37c74c2" providerId="LiveId" clId="{C2D2EF10-A810-435A-9C5C-5E540DFC42B1}" dt="2022-08-18T07:55:14.007" v="10226" actId="1076"/>
        <pc:sldMkLst>
          <pc:docMk/>
          <pc:sldMk cId="755367330" sldId="321"/>
        </pc:sldMkLst>
        <pc:spChg chg="mod">
          <ac:chgData name="서 승원" userId="5ccc9146c37c74c2" providerId="LiveId" clId="{C2D2EF10-A810-435A-9C5C-5E540DFC42B1}" dt="2022-08-18T07:55:06.774" v="10224" actId="20577"/>
          <ac:spMkLst>
            <pc:docMk/>
            <pc:sldMk cId="755367330" sldId="321"/>
            <ac:spMk id="8" creationId="{6AC31046-BF03-C43F-EBE7-5088613C308D}"/>
          </ac:spMkLst>
        </pc:spChg>
        <pc:spChg chg="del">
          <ac:chgData name="서 승원" userId="5ccc9146c37c74c2" providerId="LiveId" clId="{C2D2EF10-A810-435A-9C5C-5E540DFC42B1}" dt="2022-08-18T07:50:35.546" v="9950" actId="478"/>
          <ac:spMkLst>
            <pc:docMk/>
            <pc:sldMk cId="755367330" sldId="321"/>
            <ac:spMk id="15" creationId="{9FF50B69-AEBD-3188-72A3-859336BF0A57}"/>
          </ac:spMkLst>
        </pc:spChg>
        <pc:picChg chg="add mod">
          <ac:chgData name="서 승원" userId="5ccc9146c37c74c2" providerId="LiveId" clId="{C2D2EF10-A810-435A-9C5C-5E540DFC42B1}" dt="2022-08-18T07:55:14.007" v="10226" actId="1076"/>
          <ac:picMkLst>
            <pc:docMk/>
            <pc:sldMk cId="755367330" sldId="321"/>
            <ac:picMk id="7" creationId="{FBDC9C14-EC7A-4F65-34B2-BAE597326B19}"/>
          </ac:picMkLst>
        </pc:picChg>
        <pc:picChg chg="add mod">
          <ac:chgData name="서 승원" userId="5ccc9146c37c74c2" providerId="LiveId" clId="{C2D2EF10-A810-435A-9C5C-5E540DFC42B1}" dt="2022-08-18T07:55:14.007" v="10226" actId="1076"/>
          <ac:picMkLst>
            <pc:docMk/>
            <pc:sldMk cId="755367330" sldId="321"/>
            <ac:picMk id="10" creationId="{B5351A06-8DF3-BBB2-BB24-F641D411E2CA}"/>
          </ac:picMkLst>
        </pc:picChg>
      </pc:sldChg>
      <pc:sldChg chg="del">
        <pc:chgData name="서 승원" userId="5ccc9146c37c74c2" providerId="LiveId" clId="{C2D2EF10-A810-435A-9C5C-5E540DFC42B1}" dt="2022-08-18T03:48:18.743" v="0" actId="47"/>
        <pc:sldMkLst>
          <pc:docMk/>
          <pc:sldMk cId="1155109740" sldId="321"/>
        </pc:sldMkLst>
      </pc:sldChg>
      <pc:sldChg chg="del">
        <pc:chgData name="서 승원" userId="5ccc9146c37c74c2" providerId="LiveId" clId="{C2D2EF10-A810-435A-9C5C-5E540DFC42B1}" dt="2022-08-18T03:48:18.743" v="0" actId="47"/>
        <pc:sldMkLst>
          <pc:docMk/>
          <pc:sldMk cId="611668610" sldId="322"/>
        </pc:sldMkLst>
      </pc:sldChg>
      <pc:sldChg chg="addSp delSp modSp add mod">
        <pc:chgData name="서 승원" userId="5ccc9146c37c74c2" providerId="LiveId" clId="{C2D2EF10-A810-435A-9C5C-5E540DFC42B1}" dt="2022-08-19T04:23:35.643" v="10585"/>
        <pc:sldMkLst>
          <pc:docMk/>
          <pc:sldMk cId="2437435120" sldId="322"/>
        </pc:sldMkLst>
        <pc:spChg chg="mod">
          <ac:chgData name="서 승원" userId="5ccc9146c37c74c2" providerId="LiveId" clId="{C2D2EF10-A810-435A-9C5C-5E540DFC42B1}" dt="2022-08-19T04:23:35.643" v="10585"/>
          <ac:spMkLst>
            <pc:docMk/>
            <pc:sldMk cId="2437435120" sldId="322"/>
            <ac:spMk id="8" creationId="{6AC31046-BF03-C43F-EBE7-5088613C308D}"/>
          </ac:spMkLst>
        </pc:spChg>
        <pc:picChg chg="del">
          <ac:chgData name="서 승원" userId="5ccc9146c37c74c2" providerId="LiveId" clId="{C2D2EF10-A810-435A-9C5C-5E540DFC42B1}" dt="2022-08-18T07:55:27.114" v="10241" actId="478"/>
          <ac:picMkLst>
            <pc:docMk/>
            <pc:sldMk cId="2437435120" sldId="322"/>
            <ac:picMk id="7" creationId="{FBDC9C14-EC7A-4F65-34B2-BAE597326B19}"/>
          </ac:picMkLst>
        </pc:picChg>
        <pc:picChg chg="add del mod">
          <ac:chgData name="서 승원" userId="5ccc9146c37c74c2" providerId="LiveId" clId="{C2D2EF10-A810-435A-9C5C-5E540DFC42B1}" dt="2022-08-19T04:18:43.661" v="10244" actId="478"/>
          <ac:picMkLst>
            <pc:docMk/>
            <pc:sldMk cId="2437435120" sldId="322"/>
            <ac:picMk id="9" creationId="{471BF6D5-AF5E-3598-DF9D-59F1BDAF2CC9}"/>
          </ac:picMkLst>
        </pc:picChg>
        <pc:picChg chg="del">
          <ac:chgData name="서 승원" userId="5ccc9146c37c74c2" providerId="LiveId" clId="{C2D2EF10-A810-435A-9C5C-5E540DFC42B1}" dt="2022-08-18T07:55:27.114" v="10241" actId="478"/>
          <ac:picMkLst>
            <pc:docMk/>
            <pc:sldMk cId="2437435120" sldId="322"/>
            <ac:picMk id="10" creationId="{B5351A06-8DF3-BBB2-BB24-F641D411E2CA}"/>
          </ac:picMkLst>
        </pc:picChg>
        <pc:picChg chg="add mod">
          <ac:chgData name="서 승원" userId="5ccc9146c37c74c2" providerId="LiveId" clId="{C2D2EF10-A810-435A-9C5C-5E540DFC42B1}" dt="2022-08-19T04:20:39.479" v="10454" actId="208"/>
          <ac:picMkLst>
            <pc:docMk/>
            <pc:sldMk cId="2437435120" sldId="322"/>
            <ac:picMk id="12" creationId="{32F70456-22B4-B600-81FF-71BF10A2EFDB}"/>
          </ac:picMkLst>
        </pc:picChg>
      </pc:sldChg>
      <pc:sldChg chg="addSp delSp modSp add mod ord">
        <pc:chgData name="서 승원" userId="5ccc9146c37c74c2" providerId="LiveId" clId="{C2D2EF10-A810-435A-9C5C-5E540DFC42B1}" dt="2022-08-21T06:55:57.968" v="11178"/>
        <pc:sldMkLst>
          <pc:docMk/>
          <pc:sldMk cId="2882693375" sldId="323"/>
        </pc:sldMkLst>
        <pc:spChg chg="mod">
          <ac:chgData name="서 승원" userId="5ccc9146c37c74c2" providerId="LiveId" clId="{C2D2EF10-A810-435A-9C5C-5E540DFC42B1}" dt="2022-08-19T05:44:54.838" v="10703"/>
          <ac:spMkLst>
            <pc:docMk/>
            <pc:sldMk cId="2882693375" sldId="323"/>
            <ac:spMk id="2" creationId="{E7F33F55-5FB6-F4BD-400B-F23D5EA0226F}"/>
          </ac:spMkLst>
        </pc:spChg>
        <pc:spChg chg="del">
          <ac:chgData name="서 승원" userId="5ccc9146c37c74c2" providerId="LiveId" clId="{C2D2EF10-A810-435A-9C5C-5E540DFC42B1}" dt="2022-08-19T05:42:34.246" v="10591" actId="478"/>
          <ac:spMkLst>
            <pc:docMk/>
            <pc:sldMk cId="2882693375" sldId="323"/>
            <ac:spMk id="3" creationId="{E2D720D1-AD49-3913-2931-09A8AD562B94}"/>
          </ac:spMkLst>
        </pc:spChg>
        <pc:spChg chg="add del mod">
          <ac:chgData name="서 승원" userId="5ccc9146c37c74c2" providerId="LiveId" clId="{C2D2EF10-A810-435A-9C5C-5E540DFC42B1}" dt="2022-08-19T06:00:16.401" v="10811" actId="14100"/>
          <ac:spMkLst>
            <pc:docMk/>
            <pc:sldMk cId="2882693375" sldId="323"/>
            <ac:spMk id="8" creationId="{6AC31046-BF03-C43F-EBE7-5088613C308D}"/>
          </ac:spMkLst>
        </pc:spChg>
        <pc:spChg chg="add mod">
          <ac:chgData name="서 승원" userId="5ccc9146c37c74c2" providerId="LiveId" clId="{C2D2EF10-A810-435A-9C5C-5E540DFC42B1}" dt="2022-08-19T06:00:12.718" v="10810" actId="20577"/>
          <ac:spMkLst>
            <pc:docMk/>
            <pc:sldMk cId="2882693375" sldId="323"/>
            <ac:spMk id="13" creationId="{88D9AC6C-1088-FA76-698E-90162AECB22F}"/>
          </ac:spMkLst>
        </pc:spChg>
        <pc:spChg chg="add mod">
          <ac:chgData name="서 승원" userId="5ccc9146c37c74c2" providerId="LiveId" clId="{C2D2EF10-A810-435A-9C5C-5E540DFC42B1}" dt="2022-08-19T06:01:21.267" v="10823" actId="20577"/>
          <ac:spMkLst>
            <pc:docMk/>
            <pc:sldMk cId="2882693375" sldId="323"/>
            <ac:spMk id="16" creationId="{9484ECB7-681C-355C-B83B-5018C25D2D3F}"/>
          </ac:spMkLst>
        </pc:spChg>
        <pc:spChg chg="add mod">
          <ac:chgData name="서 승원" userId="5ccc9146c37c74c2" providerId="LiveId" clId="{C2D2EF10-A810-435A-9C5C-5E540DFC42B1}" dt="2022-08-19T06:02:59.649" v="10833" actId="20577"/>
          <ac:spMkLst>
            <pc:docMk/>
            <pc:sldMk cId="2882693375" sldId="323"/>
            <ac:spMk id="19" creationId="{415855DB-8AB4-3C22-781E-37145F560F7C}"/>
          </ac:spMkLst>
        </pc:spChg>
        <pc:spChg chg="add mod">
          <ac:chgData name="서 승원" userId="5ccc9146c37c74c2" providerId="LiveId" clId="{C2D2EF10-A810-435A-9C5C-5E540DFC42B1}" dt="2022-08-19T06:12:10.679" v="10937" actId="14100"/>
          <ac:spMkLst>
            <pc:docMk/>
            <pc:sldMk cId="2882693375" sldId="323"/>
            <ac:spMk id="20" creationId="{0864FA7F-4AC3-071A-7773-2C7F7BD1E429}"/>
          </ac:spMkLst>
        </pc:spChg>
        <pc:spChg chg="add del mod">
          <ac:chgData name="서 승원" userId="5ccc9146c37c74c2" providerId="LiveId" clId="{C2D2EF10-A810-435A-9C5C-5E540DFC42B1}" dt="2022-08-19T06:52:58.303" v="11035" actId="478"/>
          <ac:spMkLst>
            <pc:docMk/>
            <pc:sldMk cId="2882693375" sldId="323"/>
            <ac:spMk id="23" creationId="{CDEC6332-2DD6-8B4E-A6DE-BC3A645C5932}"/>
          </ac:spMkLst>
        </pc:spChg>
        <pc:picChg chg="add del mod">
          <ac:chgData name="서 승원" userId="5ccc9146c37c74c2" providerId="LiveId" clId="{C2D2EF10-A810-435A-9C5C-5E540DFC42B1}" dt="2022-08-19T06:07:27.841" v="10883" actId="208"/>
          <ac:picMkLst>
            <pc:docMk/>
            <pc:sldMk cId="2882693375" sldId="323"/>
            <ac:picMk id="7" creationId="{3D8BEFEC-7731-EC03-5480-B18AD9DB29BE}"/>
          </ac:picMkLst>
        </pc:picChg>
        <pc:picChg chg="add del mod">
          <ac:chgData name="서 승원" userId="5ccc9146c37c74c2" providerId="LiveId" clId="{C2D2EF10-A810-435A-9C5C-5E540DFC42B1}" dt="2022-08-19T05:58:57.661" v="10798" actId="478"/>
          <ac:picMkLst>
            <pc:docMk/>
            <pc:sldMk cId="2882693375" sldId="323"/>
            <ac:picMk id="9" creationId="{A7D03503-B219-A450-D571-E3D3C6437A0B}"/>
          </ac:picMkLst>
        </pc:picChg>
        <pc:picChg chg="add mod">
          <ac:chgData name="서 승원" userId="5ccc9146c37c74c2" providerId="LiveId" clId="{C2D2EF10-A810-435A-9C5C-5E540DFC42B1}" dt="2022-08-19T06:07:27.841" v="10883" actId="208"/>
          <ac:picMkLst>
            <pc:docMk/>
            <pc:sldMk cId="2882693375" sldId="323"/>
            <ac:picMk id="11" creationId="{43957020-7708-D523-F51A-FD4880F09EC9}"/>
          </ac:picMkLst>
        </pc:picChg>
        <pc:picChg chg="del">
          <ac:chgData name="서 승원" userId="5ccc9146c37c74c2" providerId="LiveId" clId="{C2D2EF10-A810-435A-9C5C-5E540DFC42B1}" dt="2022-08-19T05:42:32.683" v="10590" actId="478"/>
          <ac:picMkLst>
            <pc:docMk/>
            <pc:sldMk cId="2882693375" sldId="323"/>
            <ac:picMk id="12" creationId="{32F70456-22B4-B600-81FF-71BF10A2EFDB}"/>
          </ac:picMkLst>
        </pc:picChg>
        <pc:picChg chg="add mod">
          <ac:chgData name="서 승원" userId="5ccc9146c37c74c2" providerId="LiveId" clId="{C2D2EF10-A810-435A-9C5C-5E540DFC42B1}" dt="2022-08-19T06:08:11.213" v="10886" actId="14100"/>
          <ac:picMkLst>
            <pc:docMk/>
            <pc:sldMk cId="2882693375" sldId="323"/>
            <ac:picMk id="15" creationId="{1CD3304B-711F-9DA7-9CEA-BF323AAB6067}"/>
          </ac:picMkLst>
        </pc:picChg>
        <pc:picChg chg="add mod">
          <ac:chgData name="서 승원" userId="5ccc9146c37c74c2" providerId="LiveId" clId="{C2D2EF10-A810-435A-9C5C-5E540DFC42B1}" dt="2022-08-19T06:08:15.761" v="10887" actId="14100"/>
          <ac:picMkLst>
            <pc:docMk/>
            <pc:sldMk cId="2882693375" sldId="323"/>
            <ac:picMk id="18" creationId="{C7471B10-00A2-AE4D-CA93-4837F94379C7}"/>
          </ac:picMkLst>
        </pc:picChg>
        <pc:picChg chg="add del mod">
          <ac:chgData name="서 승원" userId="5ccc9146c37c74c2" providerId="LiveId" clId="{C2D2EF10-A810-435A-9C5C-5E540DFC42B1}" dt="2022-08-19T06:52:56.667" v="11034" actId="478"/>
          <ac:picMkLst>
            <pc:docMk/>
            <pc:sldMk cId="2882693375" sldId="323"/>
            <ac:picMk id="22" creationId="{D7C1A752-12C6-7290-AD35-5E36DCAA5972}"/>
          </ac:picMkLst>
        </pc:picChg>
        <pc:picChg chg="add del">
          <ac:chgData name="서 승원" userId="5ccc9146c37c74c2" providerId="LiveId" clId="{C2D2EF10-A810-435A-9C5C-5E540DFC42B1}" dt="2022-08-19T06:52:52.744" v="11032" actId="22"/>
          <ac:picMkLst>
            <pc:docMk/>
            <pc:sldMk cId="2882693375" sldId="323"/>
            <ac:picMk id="25" creationId="{B868DFCA-2F71-54B2-E488-AB71B7240FA4}"/>
          </ac:picMkLst>
        </pc:picChg>
      </pc:sldChg>
      <pc:sldChg chg="addSp delSp modSp add mod ord">
        <pc:chgData name="서 승원" userId="5ccc9146c37c74c2" providerId="LiveId" clId="{C2D2EF10-A810-435A-9C5C-5E540DFC42B1}" dt="2022-08-19T06:50:05.559" v="10989" actId="478"/>
        <pc:sldMkLst>
          <pc:docMk/>
          <pc:sldMk cId="2731161383" sldId="324"/>
        </pc:sldMkLst>
        <pc:spChg chg="mod">
          <ac:chgData name="서 승원" userId="5ccc9146c37c74c2" providerId="LiveId" clId="{C2D2EF10-A810-435A-9C5C-5E540DFC42B1}" dt="2022-08-19T05:49:29.841" v="10731"/>
          <ac:spMkLst>
            <pc:docMk/>
            <pc:sldMk cId="2731161383" sldId="324"/>
            <ac:spMk id="2" creationId="{E7F33F55-5FB6-F4BD-400B-F23D5EA0226F}"/>
          </ac:spMkLst>
        </pc:spChg>
        <pc:spChg chg="mod">
          <ac:chgData name="서 승원" userId="5ccc9146c37c74c2" providerId="LiveId" clId="{C2D2EF10-A810-435A-9C5C-5E540DFC42B1}" dt="2022-08-19T05:57:02.615" v="10772" actId="14100"/>
          <ac:spMkLst>
            <pc:docMk/>
            <pc:sldMk cId="2731161383" sldId="324"/>
            <ac:spMk id="8" creationId="{6AC31046-BF03-C43F-EBE7-5088613C308D}"/>
          </ac:spMkLst>
        </pc:spChg>
        <pc:spChg chg="add mod">
          <ac:chgData name="서 승원" userId="5ccc9146c37c74c2" providerId="LiveId" clId="{C2D2EF10-A810-435A-9C5C-5E540DFC42B1}" dt="2022-08-19T05:55:49.117" v="10767" actId="1076"/>
          <ac:spMkLst>
            <pc:docMk/>
            <pc:sldMk cId="2731161383" sldId="324"/>
            <ac:spMk id="11" creationId="{9912C964-63BF-311B-D2B6-B6BC0F2B9A9A}"/>
          </ac:spMkLst>
        </pc:spChg>
        <pc:spChg chg="add mod">
          <ac:chgData name="서 승원" userId="5ccc9146c37c74c2" providerId="LiveId" clId="{C2D2EF10-A810-435A-9C5C-5E540DFC42B1}" dt="2022-08-19T05:57:28.096" v="10780" actId="20577"/>
          <ac:spMkLst>
            <pc:docMk/>
            <pc:sldMk cId="2731161383" sldId="324"/>
            <ac:spMk id="14" creationId="{A89D3DFA-343F-429E-BBDF-82CC3881CB1F}"/>
          </ac:spMkLst>
        </pc:spChg>
        <pc:spChg chg="add mod">
          <ac:chgData name="서 승원" userId="5ccc9146c37c74c2" providerId="LiveId" clId="{C2D2EF10-A810-435A-9C5C-5E540DFC42B1}" dt="2022-08-19T05:58:37.124" v="10790" actId="20577"/>
          <ac:spMkLst>
            <pc:docMk/>
            <pc:sldMk cId="2731161383" sldId="324"/>
            <ac:spMk id="17" creationId="{8419ECE4-5E80-E70D-B475-41ED6D44BCA7}"/>
          </ac:spMkLst>
        </pc:spChg>
        <pc:spChg chg="add mod">
          <ac:chgData name="서 승원" userId="5ccc9146c37c74c2" providerId="LiveId" clId="{C2D2EF10-A810-435A-9C5C-5E540DFC42B1}" dt="2022-08-19T06:12:01.776" v="10935" actId="14100"/>
          <ac:spMkLst>
            <pc:docMk/>
            <pc:sldMk cId="2731161383" sldId="324"/>
            <ac:spMk id="18" creationId="{AB4D5086-6A15-BB48-BE5E-497AF1871553}"/>
          </ac:spMkLst>
        </pc:spChg>
        <pc:spChg chg="add del mod">
          <ac:chgData name="서 승원" userId="5ccc9146c37c74c2" providerId="LiveId" clId="{C2D2EF10-A810-435A-9C5C-5E540DFC42B1}" dt="2022-08-19T06:50:05.559" v="10989" actId="478"/>
          <ac:spMkLst>
            <pc:docMk/>
            <pc:sldMk cId="2731161383" sldId="324"/>
            <ac:spMk id="23" creationId="{867ABADC-671E-9611-4BB8-5833DA342C34}"/>
          </ac:spMkLst>
        </pc:spChg>
        <pc:picChg chg="add mod">
          <ac:chgData name="서 승원" userId="5ccc9146c37c74c2" providerId="LiveId" clId="{C2D2EF10-A810-435A-9C5C-5E540DFC42B1}" dt="2022-08-19T06:07:13.705" v="10880" actId="208"/>
          <ac:picMkLst>
            <pc:docMk/>
            <pc:sldMk cId="2731161383" sldId="324"/>
            <ac:picMk id="4" creationId="{8675B3B7-DCDC-D94F-ABCF-8E04AB456C70}"/>
          </ac:picMkLst>
        </pc:picChg>
        <pc:picChg chg="del">
          <ac:chgData name="서 승원" userId="5ccc9146c37c74c2" providerId="LiveId" clId="{C2D2EF10-A810-435A-9C5C-5E540DFC42B1}" dt="2022-08-19T05:49:11.048" v="10707" actId="478"/>
          <ac:picMkLst>
            <pc:docMk/>
            <pc:sldMk cId="2731161383" sldId="324"/>
            <ac:picMk id="7" creationId="{3D8BEFEC-7731-EC03-5480-B18AD9DB29BE}"/>
          </ac:picMkLst>
        </pc:picChg>
        <pc:picChg chg="add mod">
          <ac:chgData name="서 승원" userId="5ccc9146c37c74c2" providerId="LiveId" clId="{C2D2EF10-A810-435A-9C5C-5E540DFC42B1}" dt="2022-08-19T06:07:13.705" v="10880" actId="208"/>
          <ac:picMkLst>
            <pc:docMk/>
            <pc:sldMk cId="2731161383" sldId="324"/>
            <ac:picMk id="10" creationId="{3C943750-5F03-98DF-D84E-C580362BE626}"/>
          </ac:picMkLst>
        </pc:picChg>
        <pc:picChg chg="add mod">
          <ac:chgData name="서 승원" userId="5ccc9146c37c74c2" providerId="LiveId" clId="{C2D2EF10-A810-435A-9C5C-5E540DFC42B1}" dt="2022-08-19T06:07:19.449" v="10881" actId="14100"/>
          <ac:picMkLst>
            <pc:docMk/>
            <pc:sldMk cId="2731161383" sldId="324"/>
            <ac:picMk id="13" creationId="{E77C21E1-743D-0DC1-5571-EB86D4B4A95A}"/>
          </ac:picMkLst>
        </pc:picChg>
        <pc:picChg chg="add mod">
          <ac:chgData name="서 승원" userId="5ccc9146c37c74c2" providerId="LiveId" clId="{C2D2EF10-A810-435A-9C5C-5E540DFC42B1}" dt="2022-08-19T06:08:43.769" v="10890" actId="14100"/>
          <ac:picMkLst>
            <pc:docMk/>
            <pc:sldMk cId="2731161383" sldId="324"/>
            <ac:picMk id="16" creationId="{A29A8F1A-7E78-6EC3-73A5-B689363BFE81}"/>
          </ac:picMkLst>
        </pc:picChg>
        <pc:picChg chg="add del mod">
          <ac:chgData name="서 승원" userId="5ccc9146c37c74c2" providerId="LiveId" clId="{C2D2EF10-A810-435A-9C5C-5E540DFC42B1}" dt="2022-08-19T06:47:20.428" v="10953" actId="478"/>
          <ac:picMkLst>
            <pc:docMk/>
            <pc:sldMk cId="2731161383" sldId="324"/>
            <ac:picMk id="20" creationId="{6A3F3679-3708-46E1-E338-A020F8E7318F}"/>
          </ac:picMkLst>
        </pc:picChg>
        <pc:picChg chg="add del mod">
          <ac:chgData name="서 승원" userId="5ccc9146c37c74c2" providerId="LiveId" clId="{C2D2EF10-A810-435A-9C5C-5E540DFC42B1}" dt="2022-08-19T06:50:04.199" v="10988" actId="478"/>
          <ac:picMkLst>
            <pc:docMk/>
            <pc:sldMk cId="2731161383" sldId="324"/>
            <ac:picMk id="22" creationId="{A32EAC97-6069-99C1-0718-299FDAD4E29C}"/>
          </ac:picMkLst>
        </pc:picChg>
      </pc:sldChg>
      <pc:sldChg chg="addSp delSp modSp add mod ord">
        <pc:chgData name="서 승원" userId="5ccc9146c37c74c2" providerId="LiveId" clId="{C2D2EF10-A810-435A-9C5C-5E540DFC42B1}" dt="2022-08-21T06:55:57.968" v="11178"/>
        <pc:sldMkLst>
          <pc:docMk/>
          <pc:sldMk cId="803048297" sldId="325"/>
        </pc:sldMkLst>
        <pc:spChg chg="mod">
          <ac:chgData name="서 승원" userId="5ccc9146c37c74c2" providerId="LiveId" clId="{C2D2EF10-A810-435A-9C5C-5E540DFC42B1}" dt="2022-08-19T05:49:38.510" v="10745"/>
          <ac:spMkLst>
            <pc:docMk/>
            <pc:sldMk cId="803048297" sldId="325"/>
            <ac:spMk id="2" creationId="{E7F33F55-5FB6-F4BD-400B-F23D5EA0226F}"/>
          </ac:spMkLst>
        </pc:spChg>
        <pc:spChg chg="mod">
          <ac:chgData name="서 승원" userId="5ccc9146c37c74c2" providerId="LiveId" clId="{C2D2EF10-A810-435A-9C5C-5E540DFC42B1}" dt="2022-08-19T06:04:26.321" v="10852" actId="14100"/>
          <ac:spMkLst>
            <pc:docMk/>
            <pc:sldMk cId="803048297" sldId="325"/>
            <ac:spMk id="8" creationId="{6AC31046-BF03-C43F-EBE7-5088613C308D}"/>
          </ac:spMkLst>
        </pc:spChg>
        <pc:spChg chg="add mod">
          <ac:chgData name="서 승원" userId="5ccc9146c37c74c2" providerId="LiveId" clId="{C2D2EF10-A810-435A-9C5C-5E540DFC42B1}" dt="2022-08-19T06:04:22.073" v="10851" actId="20577"/>
          <ac:spMkLst>
            <pc:docMk/>
            <pc:sldMk cId="803048297" sldId="325"/>
            <ac:spMk id="12" creationId="{742667EE-8D0F-5B1F-CA5B-A0E521ED5294}"/>
          </ac:spMkLst>
        </pc:spChg>
        <pc:spChg chg="add mod">
          <ac:chgData name="서 승원" userId="5ccc9146c37c74c2" providerId="LiveId" clId="{C2D2EF10-A810-435A-9C5C-5E540DFC42B1}" dt="2022-08-19T06:05:33.482" v="10864" actId="20577"/>
          <ac:spMkLst>
            <pc:docMk/>
            <pc:sldMk cId="803048297" sldId="325"/>
            <ac:spMk id="13" creationId="{BEC757A1-D6F5-06AC-8AB5-6DDE864F3954}"/>
          </ac:spMkLst>
        </pc:spChg>
        <pc:spChg chg="add mod">
          <ac:chgData name="서 승원" userId="5ccc9146c37c74c2" providerId="LiveId" clId="{C2D2EF10-A810-435A-9C5C-5E540DFC42B1}" dt="2022-08-19T06:06:38.731" v="10874" actId="20577"/>
          <ac:spMkLst>
            <pc:docMk/>
            <pc:sldMk cId="803048297" sldId="325"/>
            <ac:spMk id="18" creationId="{CCD206FB-81EC-F9BE-8981-CCC7926C38BD}"/>
          </ac:spMkLst>
        </pc:spChg>
        <pc:spChg chg="add mod">
          <ac:chgData name="서 승원" userId="5ccc9146c37c74c2" providerId="LiveId" clId="{C2D2EF10-A810-435A-9C5C-5E540DFC42B1}" dt="2022-08-19T06:11:17.584" v="10934" actId="20577"/>
          <ac:spMkLst>
            <pc:docMk/>
            <pc:sldMk cId="803048297" sldId="325"/>
            <ac:spMk id="19" creationId="{1A6104C1-2445-CD2A-ED7A-242021806AB7}"/>
          </ac:spMkLst>
        </pc:spChg>
        <pc:spChg chg="add del mod">
          <ac:chgData name="서 승원" userId="5ccc9146c37c74c2" providerId="LiveId" clId="{C2D2EF10-A810-435A-9C5C-5E540DFC42B1}" dt="2022-08-19T06:56:07.127" v="11079" actId="478"/>
          <ac:spMkLst>
            <pc:docMk/>
            <pc:sldMk cId="803048297" sldId="325"/>
            <ac:spMk id="22" creationId="{50ED8A8F-25FE-C29B-8B98-8E0C03CD9226}"/>
          </ac:spMkLst>
        </pc:spChg>
        <pc:picChg chg="del">
          <ac:chgData name="서 승원" userId="5ccc9146c37c74c2" providerId="LiveId" clId="{C2D2EF10-A810-435A-9C5C-5E540DFC42B1}" dt="2022-08-19T05:50:51.005" v="10748" actId="478"/>
          <ac:picMkLst>
            <pc:docMk/>
            <pc:sldMk cId="803048297" sldId="325"/>
            <ac:picMk id="4" creationId="{8675B3B7-DCDC-D94F-ABCF-8E04AB456C70}"/>
          </ac:picMkLst>
        </pc:picChg>
        <pc:picChg chg="add mod">
          <ac:chgData name="서 승원" userId="5ccc9146c37c74c2" providerId="LiveId" clId="{C2D2EF10-A810-435A-9C5C-5E540DFC42B1}" dt="2022-08-19T06:06:56.512" v="10876" actId="208"/>
          <ac:picMkLst>
            <pc:docMk/>
            <pc:sldMk cId="803048297" sldId="325"/>
            <ac:picMk id="7" creationId="{CD9D4DC6-5859-A292-2AB8-06A24863B089}"/>
          </ac:picMkLst>
        </pc:picChg>
        <pc:picChg chg="add mod">
          <ac:chgData name="서 승원" userId="5ccc9146c37c74c2" providerId="LiveId" clId="{C2D2EF10-A810-435A-9C5C-5E540DFC42B1}" dt="2022-08-19T06:07:01.493" v="10877" actId="14100"/>
          <ac:picMkLst>
            <pc:docMk/>
            <pc:sldMk cId="803048297" sldId="325"/>
            <ac:picMk id="10" creationId="{01FD178C-463F-5251-53A5-1E3B7D9B5404}"/>
          </ac:picMkLst>
        </pc:picChg>
        <pc:picChg chg="add del mod">
          <ac:chgData name="서 승원" userId="5ccc9146c37c74c2" providerId="LiveId" clId="{C2D2EF10-A810-435A-9C5C-5E540DFC42B1}" dt="2022-08-19T06:03:55.089" v="10838" actId="478"/>
          <ac:picMkLst>
            <pc:docMk/>
            <pc:sldMk cId="803048297" sldId="325"/>
            <ac:picMk id="11" creationId="{4D0D051C-D5B1-3324-CD15-D792E600BF08}"/>
          </ac:picMkLst>
        </pc:picChg>
        <pc:picChg chg="add mod">
          <ac:chgData name="서 승원" userId="5ccc9146c37c74c2" providerId="LiveId" clId="{C2D2EF10-A810-435A-9C5C-5E540DFC42B1}" dt="2022-08-19T06:06:56.512" v="10876" actId="208"/>
          <ac:picMkLst>
            <pc:docMk/>
            <pc:sldMk cId="803048297" sldId="325"/>
            <ac:picMk id="15" creationId="{46EAB53F-C95B-92E8-9CE7-C42B5304D841}"/>
          </ac:picMkLst>
        </pc:picChg>
        <pc:picChg chg="add mod">
          <ac:chgData name="서 승원" userId="5ccc9146c37c74c2" providerId="LiveId" clId="{C2D2EF10-A810-435A-9C5C-5E540DFC42B1}" dt="2022-08-19T06:08:21.223" v="10889" actId="14100"/>
          <ac:picMkLst>
            <pc:docMk/>
            <pc:sldMk cId="803048297" sldId="325"/>
            <ac:picMk id="17" creationId="{8FC9115D-C8E7-EC21-8095-E8961B774C1B}"/>
          </ac:picMkLst>
        </pc:picChg>
        <pc:picChg chg="add del mod">
          <ac:chgData name="서 승원" userId="5ccc9146c37c74c2" providerId="LiveId" clId="{C2D2EF10-A810-435A-9C5C-5E540DFC42B1}" dt="2022-08-19T06:56:06.288" v="11078" actId="478"/>
          <ac:picMkLst>
            <pc:docMk/>
            <pc:sldMk cId="803048297" sldId="325"/>
            <ac:picMk id="21" creationId="{734718BC-24B4-156E-F576-ED89ACAA787B}"/>
          </ac:picMkLst>
        </pc:picChg>
      </pc:sldChg>
      <pc:sldChg chg="addSp delSp modSp add mod ord">
        <pc:chgData name="서 승원" userId="5ccc9146c37c74c2" providerId="LiveId" clId="{C2D2EF10-A810-435A-9C5C-5E540DFC42B1}" dt="2022-08-21T06:55:57.968" v="11178"/>
        <pc:sldMkLst>
          <pc:docMk/>
          <pc:sldMk cId="236460458" sldId="326"/>
        </pc:sldMkLst>
        <pc:spChg chg="mod">
          <ac:chgData name="서 승원" userId="5ccc9146c37c74c2" providerId="LiveId" clId="{C2D2EF10-A810-435A-9C5C-5E540DFC42B1}" dt="2022-08-19T06:52:48.984" v="11030" actId="20577"/>
          <ac:spMkLst>
            <pc:docMk/>
            <pc:sldMk cId="236460458" sldId="326"/>
            <ac:spMk id="2" creationId="{E7F33F55-5FB6-F4BD-400B-F23D5EA0226F}"/>
          </ac:spMkLst>
        </pc:spChg>
        <pc:spChg chg="mod">
          <ac:chgData name="서 승원" userId="5ccc9146c37c74c2" providerId="LiveId" clId="{C2D2EF10-A810-435A-9C5C-5E540DFC42B1}" dt="2022-08-19T06:49:46.570" v="10983"/>
          <ac:spMkLst>
            <pc:docMk/>
            <pc:sldMk cId="236460458" sldId="326"/>
            <ac:spMk id="8" creationId="{6AC31046-BF03-C43F-EBE7-5088613C308D}"/>
          </ac:spMkLst>
        </pc:spChg>
        <pc:spChg chg="mod">
          <ac:chgData name="서 승원" userId="5ccc9146c37c74c2" providerId="LiveId" clId="{C2D2EF10-A810-435A-9C5C-5E540DFC42B1}" dt="2022-08-19T06:51:48.007" v="11006" actId="20577"/>
          <ac:spMkLst>
            <pc:docMk/>
            <pc:sldMk cId="236460458" sldId="326"/>
            <ac:spMk id="11" creationId="{9912C964-63BF-311B-D2B6-B6BC0F2B9A9A}"/>
          </ac:spMkLst>
        </pc:spChg>
        <pc:spChg chg="mod">
          <ac:chgData name="서 승원" userId="5ccc9146c37c74c2" providerId="LiveId" clId="{C2D2EF10-A810-435A-9C5C-5E540DFC42B1}" dt="2022-08-19T06:50:55.409" v="10997" actId="20577"/>
          <ac:spMkLst>
            <pc:docMk/>
            <pc:sldMk cId="236460458" sldId="326"/>
            <ac:spMk id="14" creationId="{A89D3DFA-343F-429E-BBDF-82CC3881CB1F}"/>
          </ac:spMkLst>
        </pc:spChg>
        <pc:spChg chg="mod">
          <ac:chgData name="서 승원" userId="5ccc9146c37c74c2" providerId="LiveId" clId="{C2D2EF10-A810-435A-9C5C-5E540DFC42B1}" dt="2022-08-19T06:52:35.578" v="11015" actId="20577"/>
          <ac:spMkLst>
            <pc:docMk/>
            <pc:sldMk cId="236460458" sldId="326"/>
            <ac:spMk id="17" creationId="{8419ECE4-5E80-E70D-B475-41ED6D44BCA7}"/>
          </ac:spMkLst>
        </pc:spChg>
        <pc:spChg chg="mod">
          <ac:chgData name="서 승원" userId="5ccc9146c37c74c2" providerId="LiveId" clId="{C2D2EF10-A810-435A-9C5C-5E540DFC42B1}" dt="2022-08-19T07:02:28.112" v="11121" actId="20577"/>
          <ac:spMkLst>
            <pc:docMk/>
            <pc:sldMk cId="236460458" sldId="326"/>
            <ac:spMk id="18" creationId="{AB4D5086-6A15-BB48-BE5E-497AF1871553}"/>
          </ac:spMkLst>
        </pc:spChg>
        <pc:spChg chg="del">
          <ac:chgData name="서 승원" userId="5ccc9146c37c74c2" providerId="LiveId" clId="{C2D2EF10-A810-435A-9C5C-5E540DFC42B1}" dt="2022-08-19T06:49:48.384" v="10984" actId="478"/>
          <ac:spMkLst>
            <pc:docMk/>
            <pc:sldMk cId="236460458" sldId="326"/>
            <ac:spMk id="23" creationId="{867ABADC-671E-9611-4BB8-5833DA342C34}"/>
          </ac:spMkLst>
        </pc:spChg>
        <pc:picChg chg="del">
          <ac:chgData name="서 승원" userId="5ccc9146c37c74c2" providerId="LiveId" clId="{C2D2EF10-A810-435A-9C5C-5E540DFC42B1}" dt="2022-08-19T06:49:35.397" v="10978" actId="478"/>
          <ac:picMkLst>
            <pc:docMk/>
            <pc:sldMk cId="236460458" sldId="326"/>
            <ac:picMk id="4" creationId="{8675B3B7-DCDC-D94F-ABCF-8E04AB456C70}"/>
          </ac:picMkLst>
        </pc:picChg>
        <pc:picChg chg="add mod">
          <ac:chgData name="서 승원" userId="5ccc9146c37c74c2" providerId="LiveId" clId="{C2D2EF10-A810-435A-9C5C-5E540DFC42B1}" dt="2022-08-19T06:52:41.016" v="11016" actId="208"/>
          <ac:picMkLst>
            <pc:docMk/>
            <pc:sldMk cId="236460458" sldId="326"/>
            <ac:picMk id="7" creationId="{BA3D85FD-F508-8232-CE17-4E8A24A54FE2}"/>
          </ac:picMkLst>
        </pc:picChg>
        <pc:picChg chg="del">
          <ac:chgData name="서 승원" userId="5ccc9146c37c74c2" providerId="LiveId" clId="{C2D2EF10-A810-435A-9C5C-5E540DFC42B1}" dt="2022-08-19T06:49:44.082" v="10981" actId="478"/>
          <ac:picMkLst>
            <pc:docMk/>
            <pc:sldMk cId="236460458" sldId="326"/>
            <ac:picMk id="10" creationId="{3C943750-5F03-98DF-D84E-C580362BE626}"/>
          </ac:picMkLst>
        </pc:picChg>
        <pc:picChg chg="add mod">
          <ac:chgData name="서 승원" userId="5ccc9146c37c74c2" providerId="LiveId" clId="{C2D2EF10-A810-435A-9C5C-5E540DFC42B1}" dt="2022-08-19T06:52:41.016" v="11016" actId="208"/>
          <ac:picMkLst>
            <pc:docMk/>
            <pc:sldMk cId="236460458" sldId="326"/>
            <ac:picMk id="12" creationId="{58446F34-10B3-9897-B6FD-3146E8083C27}"/>
          </ac:picMkLst>
        </pc:picChg>
        <pc:picChg chg="del">
          <ac:chgData name="서 승원" userId="5ccc9146c37c74c2" providerId="LiveId" clId="{C2D2EF10-A810-435A-9C5C-5E540DFC42B1}" dt="2022-08-19T06:49:42.917" v="10980" actId="478"/>
          <ac:picMkLst>
            <pc:docMk/>
            <pc:sldMk cId="236460458" sldId="326"/>
            <ac:picMk id="13" creationId="{E77C21E1-743D-0DC1-5571-EB86D4B4A95A}"/>
          </ac:picMkLst>
        </pc:picChg>
        <pc:picChg chg="del">
          <ac:chgData name="서 승원" userId="5ccc9146c37c74c2" providerId="LiveId" clId="{C2D2EF10-A810-435A-9C5C-5E540DFC42B1}" dt="2022-08-19T06:49:44.398" v="10982" actId="478"/>
          <ac:picMkLst>
            <pc:docMk/>
            <pc:sldMk cId="236460458" sldId="326"/>
            <ac:picMk id="16" creationId="{A29A8F1A-7E78-6EC3-73A5-B689363BFE81}"/>
          </ac:picMkLst>
        </pc:picChg>
        <pc:picChg chg="add mod">
          <ac:chgData name="서 승원" userId="5ccc9146c37c74c2" providerId="LiveId" clId="{C2D2EF10-A810-435A-9C5C-5E540DFC42B1}" dt="2022-08-19T06:52:41.016" v="11016" actId="208"/>
          <ac:picMkLst>
            <pc:docMk/>
            <pc:sldMk cId="236460458" sldId="326"/>
            <ac:picMk id="19" creationId="{1A89E9A6-3B36-17FC-ACAE-52AC86121BF4}"/>
          </ac:picMkLst>
        </pc:picChg>
        <pc:picChg chg="mod">
          <ac:chgData name="서 승원" userId="5ccc9146c37c74c2" providerId="LiveId" clId="{C2D2EF10-A810-435A-9C5C-5E540DFC42B1}" dt="2022-08-19T06:52:41.016" v="11016" actId="208"/>
          <ac:picMkLst>
            <pc:docMk/>
            <pc:sldMk cId="236460458" sldId="326"/>
            <ac:picMk id="22" creationId="{A32EAC97-6069-99C1-0718-299FDAD4E29C}"/>
          </ac:picMkLst>
        </pc:picChg>
      </pc:sldChg>
      <pc:sldChg chg="add del">
        <pc:chgData name="서 승원" userId="5ccc9146c37c74c2" providerId="LiveId" clId="{C2D2EF10-A810-435A-9C5C-5E540DFC42B1}" dt="2022-08-19T06:12:31.852" v="10939" actId="47"/>
        <pc:sldMkLst>
          <pc:docMk/>
          <pc:sldMk cId="483509572" sldId="326"/>
        </pc:sldMkLst>
      </pc:sldChg>
      <pc:sldChg chg="add del">
        <pc:chgData name="서 승원" userId="5ccc9146c37c74c2" providerId="LiveId" clId="{C2D2EF10-A810-435A-9C5C-5E540DFC42B1}" dt="2022-08-19T06:49:30.352" v="10975"/>
        <pc:sldMkLst>
          <pc:docMk/>
          <pc:sldMk cId="1862239801" sldId="326"/>
        </pc:sldMkLst>
      </pc:sldChg>
      <pc:sldChg chg="addSp delSp modSp add mod ord">
        <pc:chgData name="서 승원" userId="5ccc9146c37c74c2" providerId="LiveId" clId="{C2D2EF10-A810-435A-9C5C-5E540DFC42B1}" dt="2022-08-21T06:55:57.968" v="11178"/>
        <pc:sldMkLst>
          <pc:docMk/>
          <pc:sldMk cId="2613151167" sldId="327"/>
        </pc:sldMkLst>
        <pc:spChg chg="mod">
          <ac:chgData name="서 승원" userId="5ccc9146c37c74c2" providerId="LiveId" clId="{C2D2EF10-A810-435A-9C5C-5E540DFC42B1}" dt="2022-08-19T07:04:44.055" v="11159" actId="20577"/>
          <ac:spMkLst>
            <pc:docMk/>
            <pc:sldMk cId="2613151167" sldId="327"/>
            <ac:spMk id="2" creationId="{E7F33F55-5FB6-F4BD-400B-F23D5EA0226F}"/>
          </ac:spMkLst>
        </pc:spChg>
        <pc:spChg chg="mod">
          <ac:chgData name="서 승원" userId="5ccc9146c37c74c2" providerId="LiveId" clId="{C2D2EF10-A810-435A-9C5C-5E540DFC42B1}" dt="2022-08-19T06:53:14.919" v="11045"/>
          <ac:spMkLst>
            <pc:docMk/>
            <pc:sldMk cId="2613151167" sldId="327"/>
            <ac:spMk id="8" creationId="{6AC31046-BF03-C43F-EBE7-5088613C308D}"/>
          </ac:spMkLst>
        </pc:spChg>
        <pc:spChg chg="mod">
          <ac:chgData name="서 승원" userId="5ccc9146c37c74c2" providerId="LiveId" clId="{C2D2EF10-A810-435A-9C5C-5E540DFC42B1}" dt="2022-08-19T06:55:18.809" v="11066" actId="20577"/>
          <ac:spMkLst>
            <pc:docMk/>
            <pc:sldMk cId="2613151167" sldId="327"/>
            <ac:spMk id="13" creationId="{88D9AC6C-1088-FA76-698E-90162AECB22F}"/>
          </ac:spMkLst>
        </pc:spChg>
        <pc:spChg chg="mod">
          <ac:chgData name="서 승원" userId="5ccc9146c37c74c2" providerId="LiveId" clId="{C2D2EF10-A810-435A-9C5C-5E540DFC42B1}" dt="2022-08-19T06:54:03.099" v="11055" actId="20577"/>
          <ac:spMkLst>
            <pc:docMk/>
            <pc:sldMk cId="2613151167" sldId="327"/>
            <ac:spMk id="16" creationId="{9484ECB7-681C-355C-B83B-5018C25D2D3F}"/>
          </ac:spMkLst>
        </pc:spChg>
        <pc:spChg chg="mod">
          <ac:chgData name="서 승원" userId="5ccc9146c37c74c2" providerId="LiveId" clId="{C2D2EF10-A810-435A-9C5C-5E540DFC42B1}" dt="2022-08-19T06:55:59.535" v="11075" actId="20577"/>
          <ac:spMkLst>
            <pc:docMk/>
            <pc:sldMk cId="2613151167" sldId="327"/>
            <ac:spMk id="19" creationId="{415855DB-8AB4-3C22-781E-37145F560F7C}"/>
          </ac:spMkLst>
        </pc:spChg>
        <pc:spChg chg="mod">
          <ac:chgData name="서 승원" userId="5ccc9146c37c74c2" providerId="LiveId" clId="{C2D2EF10-A810-435A-9C5C-5E540DFC42B1}" dt="2022-08-19T07:02:54.339" v="11127" actId="20577"/>
          <ac:spMkLst>
            <pc:docMk/>
            <pc:sldMk cId="2613151167" sldId="327"/>
            <ac:spMk id="20" creationId="{0864FA7F-4AC3-071A-7773-2C7F7BD1E429}"/>
          </ac:spMkLst>
        </pc:spChg>
        <pc:spChg chg="del mod">
          <ac:chgData name="서 승원" userId="5ccc9146c37c74c2" providerId="LiveId" clId="{C2D2EF10-A810-435A-9C5C-5E540DFC42B1}" dt="2022-08-19T06:53:16.643" v="11046" actId="478"/>
          <ac:spMkLst>
            <pc:docMk/>
            <pc:sldMk cId="2613151167" sldId="327"/>
            <ac:spMk id="23" creationId="{CDEC6332-2DD6-8B4E-A6DE-BC3A645C5932}"/>
          </ac:spMkLst>
        </pc:spChg>
        <pc:picChg chg="add mod">
          <ac:chgData name="서 승원" userId="5ccc9146c37c74c2" providerId="LiveId" clId="{C2D2EF10-A810-435A-9C5C-5E540DFC42B1}" dt="2022-08-19T07:18:53.851" v="11176" actId="1076"/>
          <ac:picMkLst>
            <pc:docMk/>
            <pc:sldMk cId="2613151167" sldId="327"/>
            <ac:picMk id="4" creationId="{5D9764FA-1DC5-2675-5A84-2EBE8AD7B96E}"/>
          </ac:picMkLst>
        </pc:picChg>
        <pc:picChg chg="del">
          <ac:chgData name="서 승원" userId="5ccc9146c37c74c2" providerId="LiveId" clId="{C2D2EF10-A810-435A-9C5C-5E540DFC42B1}" dt="2022-08-19T06:53:00.235" v="11036" actId="21"/>
          <ac:picMkLst>
            <pc:docMk/>
            <pc:sldMk cId="2613151167" sldId="327"/>
            <ac:picMk id="7" creationId="{3D8BEFEC-7731-EC03-5480-B18AD9DB29BE}"/>
          </ac:picMkLst>
        </pc:picChg>
        <pc:picChg chg="add mod">
          <ac:chgData name="서 승원" userId="5ccc9146c37c74c2" providerId="LiveId" clId="{C2D2EF10-A810-435A-9C5C-5E540DFC42B1}" dt="2022-08-19T07:18:40.271" v="11170" actId="14100"/>
          <ac:picMkLst>
            <pc:docMk/>
            <pc:sldMk cId="2613151167" sldId="327"/>
            <ac:picMk id="10" creationId="{ADB9FA20-98AA-2EB0-6AAE-2AED7319617C}"/>
          </ac:picMkLst>
        </pc:picChg>
        <pc:picChg chg="del">
          <ac:chgData name="서 승원" userId="5ccc9146c37c74c2" providerId="LiveId" clId="{C2D2EF10-A810-435A-9C5C-5E540DFC42B1}" dt="2022-08-19T06:53:09.990" v="11039" actId="478"/>
          <ac:picMkLst>
            <pc:docMk/>
            <pc:sldMk cId="2613151167" sldId="327"/>
            <ac:picMk id="11" creationId="{43957020-7708-D523-F51A-FD4880F09EC9}"/>
          </ac:picMkLst>
        </pc:picChg>
        <pc:picChg chg="add mod">
          <ac:chgData name="서 승원" userId="5ccc9146c37c74c2" providerId="LiveId" clId="{C2D2EF10-A810-435A-9C5C-5E540DFC42B1}" dt="2022-08-19T07:18:47.391" v="11172" actId="1076"/>
          <ac:picMkLst>
            <pc:docMk/>
            <pc:sldMk cId="2613151167" sldId="327"/>
            <ac:picMk id="14" creationId="{A25BF69E-19F1-8FDE-141E-35437001D75E}"/>
          </ac:picMkLst>
        </pc:picChg>
        <pc:picChg chg="del">
          <ac:chgData name="서 승원" userId="5ccc9146c37c74c2" providerId="LiveId" clId="{C2D2EF10-A810-435A-9C5C-5E540DFC42B1}" dt="2022-08-19T06:53:09.468" v="11038" actId="478"/>
          <ac:picMkLst>
            <pc:docMk/>
            <pc:sldMk cId="2613151167" sldId="327"/>
            <ac:picMk id="15" creationId="{1CD3304B-711F-9DA7-9CEA-BF323AAB6067}"/>
          </ac:picMkLst>
        </pc:picChg>
        <pc:picChg chg="del">
          <ac:chgData name="서 승원" userId="5ccc9146c37c74c2" providerId="LiveId" clId="{C2D2EF10-A810-435A-9C5C-5E540DFC42B1}" dt="2022-08-19T06:53:10.480" v="11040" actId="478"/>
          <ac:picMkLst>
            <pc:docMk/>
            <pc:sldMk cId="2613151167" sldId="327"/>
            <ac:picMk id="18" creationId="{C7471B10-00A2-AE4D-CA93-4837F94379C7}"/>
          </ac:picMkLst>
        </pc:picChg>
        <pc:picChg chg="mod">
          <ac:chgData name="서 승원" userId="5ccc9146c37c74c2" providerId="LiveId" clId="{C2D2EF10-A810-435A-9C5C-5E540DFC42B1}" dt="2022-08-19T07:16:13.953" v="11163" actId="1076"/>
          <ac:picMkLst>
            <pc:docMk/>
            <pc:sldMk cId="2613151167" sldId="327"/>
            <ac:picMk id="22" creationId="{D7C1A752-12C6-7290-AD35-5E36DCAA5972}"/>
          </ac:picMkLst>
        </pc:picChg>
      </pc:sldChg>
      <pc:sldChg chg="addSp delSp modSp add mod ord">
        <pc:chgData name="서 승원" userId="5ccc9146c37c74c2" providerId="LiveId" clId="{C2D2EF10-A810-435A-9C5C-5E540DFC42B1}" dt="2022-08-21T06:55:57.968" v="11178"/>
        <pc:sldMkLst>
          <pc:docMk/>
          <pc:sldMk cId="846098888" sldId="328"/>
        </pc:sldMkLst>
        <pc:spChg chg="mod">
          <ac:chgData name="서 승원" userId="5ccc9146c37c74c2" providerId="LiveId" clId="{C2D2EF10-A810-435A-9C5C-5E540DFC42B1}" dt="2022-08-19T07:04:39.274" v="11146" actId="20577"/>
          <ac:spMkLst>
            <pc:docMk/>
            <pc:sldMk cId="846098888" sldId="328"/>
            <ac:spMk id="2" creationId="{E7F33F55-5FB6-F4BD-400B-F23D5EA0226F}"/>
          </ac:spMkLst>
        </pc:spChg>
        <pc:spChg chg="mod">
          <ac:chgData name="서 승원" userId="5ccc9146c37c74c2" providerId="LiveId" clId="{C2D2EF10-A810-435A-9C5C-5E540DFC42B1}" dt="2022-08-19T06:56:15.693" v="11085"/>
          <ac:spMkLst>
            <pc:docMk/>
            <pc:sldMk cId="846098888" sldId="328"/>
            <ac:spMk id="8" creationId="{6AC31046-BF03-C43F-EBE7-5088613C308D}"/>
          </ac:spMkLst>
        </pc:spChg>
        <pc:spChg chg="mod">
          <ac:chgData name="서 승원" userId="5ccc9146c37c74c2" providerId="LiveId" clId="{C2D2EF10-A810-435A-9C5C-5E540DFC42B1}" dt="2022-08-19T06:58:06.954" v="11104" actId="20577"/>
          <ac:spMkLst>
            <pc:docMk/>
            <pc:sldMk cId="846098888" sldId="328"/>
            <ac:spMk id="12" creationId="{742667EE-8D0F-5B1F-CA5B-A0E521ED5294}"/>
          </ac:spMkLst>
        </pc:spChg>
        <pc:spChg chg="mod">
          <ac:chgData name="서 승원" userId="5ccc9146c37c74c2" providerId="LiveId" clId="{C2D2EF10-A810-435A-9C5C-5E540DFC42B1}" dt="2022-08-19T06:57:26.944" v="11096" actId="20577"/>
          <ac:spMkLst>
            <pc:docMk/>
            <pc:sldMk cId="846098888" sldId="328"/>
            <ac:spMk id="13" creationId="{BEC757A1-D6F5-06AC-8AB5-6DDE864F3954}"/>
          </ac:spMkLst>
        </pc:spChg>
        <pc:spChg chg="mod">
          <ac:chgData name="서 승원" userId="5ccc9146c37c74c2" providerId="LiveId" clId="{C2D2EF10-A810-435A-9C5C-5E540DFC42B1}" dt="2022-08-19T06:58:55.630" v="11112" actId="20577"/>
          <ac:spMkLst>
            <pc:docMk/>
            <pc:sldMk cId="846098888" sldId="328"/>
            <ac:spMk id="18" creationId="{CCD206FB-81EC-F9BE-8981-CCC7926C38BD}"/>
          </ac:spMkLst>
        </pc:spChg>
        <pc:spChg chg="mod">
          <ac:chgData name="서 승원" userId="5ccc9146c37c74c2" providerId="LiveId" clId="{C2D2EF10-A810-435A-9C5C-5E540DFC42B1}" dt="2022-08-19T07:03:24.113" v="11133" actId="20577"/>
          <ac:spMkLst>
            <pc:docMk/>
            <pc:sldMk cId="846098888" sldId="328"/>
            <ac:spMk id="19" creationId="{1A6104C1-2445-CD2A-ED7A-242021806AB7}"/>
          </ac:spMkLst>
        </pc:spChg>
        <pc:spChg chg="del">
          <ac:chgData name="서 승원" userId="5ccc9146c37c74c2" providerId="LiveId" clId="{C2D2EF10-A810-435A-9C5C-5E540DFC42B1}" dt="2022-08-19T06:56:17.008" v="11086" actId="478"/>
          <ac:spMkLst>
            <pc:docMk/>
            <pc:sldMk cId="846098888" sldId="328"/>
            <ac:spMk id="22" creationId="{50ED8A8F-25FE-C29B-8B98-8E0C03CD9226}"/>
          </ac:spMkLst>
        </pc:spChg>
        <pc:picChg chg="add mod">
          <ac:chgData name="서 승원" userId="5ccc9146c37c74c2" providerId="LiveId" clId="{C2D2EF10-A810-435A-9C5C-5E540DFC42B1}" dt="2022-08-19T07:17:01.905" v="11169" actId="14100"/>
          <ac:picMkLst>
            <pc:docMk/>
            <pc:sldMk cId="846098888" sldId="328"/>
            <ac:picMk id="4" creationId="{48FC45A9-AEA4-55B9-B2C6-71282E3117B3}"/>
          </ac:picMkLst>
        </pc:picChg>
        <pc:picChg chg="del">
          <ac:chgData name="서 승원" userId="5ccc9146c37c74c2" providerId="LiveId" clId="{C2D2EF10-A810-435A-9C5C-5E540DFC42B1}" dt="2022-08-19T06:56:10.477" v="11083" actId="478"/>
          <ac:picMkLst>
            <pc:docMk/>
            <pc:sldMk cId="846098888" sldId="328"/>
            <ac:picMk id="7" creationId="{CD9D4DC6-5859-A292-2AB8-06A24863B089}"/>
          </ac:picMkLst>
        </pc:picChg>
        <pc:picChg chg="del">
          <ac:chgData name="서 승원" userId="5ccc9146c37c74c2" providerId="LiveId" clId="{C2D2EF10-A810-435A-9C5C-5E540DFC42B1}" dt="2022-08-19T06:56:08.403" v="11080" actId="478"/>
          <ac:picMkLst>
            <pc:docMk/>
            <pc:sldMk cId="846098888" sldId="328"/>
            <ac:picMk id="10" creationId="{01FD178C-463F-5251-53A5-1E3B7D9B5404}"/>
          </ac:picMkLst>
        </pc:picChg>
        <pc:picChg chg="add mod">
          <ac:chgData name="서 승원" userId="5ccc9146c37c74c2" providerId="LiveId" clId="{C2D2EF10-A810-435A-9C5C-5E540DFC42B1}" dt="2022-08-19T06:59:03.036" v="11113" actId="208"/>
          <ac:picMkLst>
            <pc:docMk/>
            <pc:sldMk cId="846098888" sldId="328"/>
            <ac:picMk id="11" creationId="{788651AF-D0FB-EAD5-DCA5-A4FBBECB829E}"/>
          </ac:picMkLst>
        </pc:picChg>
        <pc:picChg chg="del">
          <ac:chgData name="서 승원" userId="5ccc9146c37c74c2" providerId="LiveId" clId="{C2D2EF10-A810-435A-9C5C-5E540DFC42B1}" dt="2022-08-19T06:56:09.036" v="11082" actId="478"/>
          <ac:picMkLst>
            <pc:docMk/>
            <pc:sldMk cId="846098888" sldId="328"/>
            <ac:picMk id="15" creationId="{46EAB53F-C95B-92E8-9CE7-C42B5304D841}"/>
          </ac:picMkLst>
        </pc:picChg>
        <pc:picChg chg="add mod">
          <ac:chgData name="서 승원" userId="5ccc9146c37c74c2" providerId="LiveId" clId="{C2D2EF10-A810-435A-9C5C-5E540DFC42B1}" dt="2022-08-19T06:59:03.036" v="11113" actId="208"/>
          <ac:picMkLst>
            <pc:docMk/>
            <pc:sldMk cId="846098888" sldId="328"/>
            <ac:picMk id="16" creationId="{3DD874A9-128E-1DF7-CA57-A19707A25448}"/>
          </ac:picMkLst>
        </pc:picChg>
        <pc:picChg chg="del">
          <ac:chgData name="서 승원" userId="5ccc9146c37c74c2" providerId="LiveId" clId="{C2D2EF10-A810-435A-9C5C-5E540DFC42B1}" dt="2022-08-19T06:56:08.709" v="11081" actId="478"/>
          <ac:picMkLst>
            <pc:docMk/>
            <pc:sldMk cId="846098888" sldId="328"/>
            <ac:picMk id="17" creationId="{8FC9115D-C8E7-EC21-8095-E8961B774C1B}"/>
          </ac:picMkLst>
        </pc:picChg>
        <pc:picChg chg="mod">
          <ac:chgData name="서 승원" userId="5ccc9146c37c74c2" providerId="LiveId" clId="{C2D2EF10-A810-435A-9C5C-5E540DFC42B1}" dt="2022-08-19T07:16:56.579" v="11168" actId="1076"/>
          <ac:picMkLst>
            <pc:docMk/>
            <pc:sldMk cId="846098888" sldId="328"/>
            <ac:picMk id="21" creationId="{734718BC-24B4-156E-F576-ED89ACAA787B}"/>
          </ac:picMkLst>
        </pc:picChg>
      </pc:sldChg>
      <pc:sldChg chg="ord">
        <pc:chgData name="서 승원" userId="5ccc9146c37c74c2" providerId="LiveId" clId="{C2D2EF10-A810-435A-9C5C-5E540DFC42B1}" dt="2022-08-21T06:55:57.968" v="11178"/>
        <pc:sldMkLst>
          <pc:docMk/>
          <pc:sldMk cId="2145389374" sldId="329"/>
        </pc:sldMkLst>
      </pc:sldChg>
      <pc:sldChg chg="addSp delSp del ord">
        <pc:chgData name="서 승원" userId="5ccc9146c37c74c2" providerId="LiveId" clId="{C2D2EF10-A810-435A-9C5C-5E540DFC42B1}" dt="2022-08-23T14:59:33.155" v="14831" actId="47"/>
        <pc:sldMkLst>
          <pc:docMk/>
          <pc:sldMk cId="3305750815" sldId="330"/>
        </pc:sldMkLst>
        <pc:spChg chg="add del">
          <ac:chgData name="서 승원" userId="5ccc9146c37c74c2" providerId="LiveId" clId="{C2D2EF10-A810-435A-9C5C-5E540DFC42B1}" dt="2022-08-23T05:01:25.862" v="14459"/>
          <ac:spMkLst>
            <pc:docMk/>
            <pc:sldMk cId="3305750815" sldId="330"/>
            <ac:spMk id="3" creationId="{80E08867-3B41-AC12-B527-85C436504539}"/>
          </ac:spMkLst>
        </pc:spChg>
      </pc:sldChg>
      <pc:sldChg chg="ord">
        <pc:chgData name="서 승원" userId="5ccc9146c37c74c2" providerId="LiveId" clId="{C2D2EF10-A810-435A-9C5C-5E540DFC42B1}" dt="2022-08-21T06:56:13.125" v="11180"/>
        <pc:sldMkLst>
          <pc:docMk/>
          <pc:sldMk cId="3849211246" sldId="331"/>
        </pc:sldMkLst>
      </pc:sldChg>
      <pc:sldChg chg="ord">
        <pc:chgData name="서 승원" userId="5ccc9146c37c74c2" providerId="LiveId" clId="{C2D2EF10-A810-435A-9C5C-5E540DFC42B1}" dt="2022-08-21T06:56:13.125" v="11180"/>
        <pc:sldMkLst>
          <pc:docMk/>
          <pc:sldMk cId="1200749104" sldId="332"/>
        </pc:sldMkLst>
      </pc:sldChg>
      <pc:sldChg chg="addSp delSp modSp add mod">
        <pc:chgData name="서 승원" userId="5ccc9146c37c74c2" providerId="LiveId" clId="{C2D2EF10-A810-435A-9C5C-5E540DFC42B1}" dt="2022-08-21T07:44:05.871" v="12510" actId="20577"/>
        <pc:sldMkLst>
          <pc:docMk/>
          <pc:sldMk cId="224602880" sldId="337"/>
        </pc:sldMkLst>
        <pc:spChg chg="mod">
          <ac:chgData name="서 승원" userId="5ccc9146c37c74c2" providerId="LiveId" clId="{C2D2EF10-A810-435A-9C5C-5E540DFC42B1}" dt="2022-08-21T06:56:36.471" v="11184"/>
          <ac:spMkLst>
            <pc:docMk/>
            <pc:sldMk cId="224602880" sldId="337"/>
            <ac:spMk id="2" creationId="{E7F33F55-5FB6-F4BD-400B-F23D5EA0226F}"/>
          </ac:spMkLst>
        </pc:spChg>
        <pc:spChg chg="add mod">
          <ac:chgData name="서 승원" userId="5ccc9146c37c74c2" providerId="LiveId" clId="{C2D2EF10-A810-435A-9C5C-5E540DFC42B1}" dt="2022-08-21T07:44:05.871" v="12510" actId="20577"/>
          <ac:spMkLst>
            <pc:docMk/>
            <pc:sldMk cId="224602880" sldId="337"/>
            <ac:spMk id="3" creationId="{EABF6E17-F31E-69F9-855E-AD8EE32B42BB}"/>
          </ac:spMkLst>
        </pc:spChg>
        <pc:spChg chg="mod">
          <ac:chgData name="서 승원" userId="5ccc9146c37c74c2" providerId="LiveId" clId="{C2D2EF10-A810-435A-9C5C-5E540DFC42B1}" dt="2022-08-21T07:38:13.574" v="11527" actId="20577"/>
          <ac:spMkLst>
            <pc:docMk/>
            <pc:sldMk cId="224602880" sldId="337"/>
            <ac:spMk id="8" creationId="{7BEC9915-F74E-C193-C5C3-5B922F4758BC}"/>
          </ac:spMkLst>
        </pc:spChg>
        <pc:spChg chg="del">
          <ac:chgData name="서 승원" userId="5ccc9146c37c74c2" providerId="LiveId" clId="{C2D2EF10-A810-435A-9C5C-5E540DFC42B1}" dt="2022-08-21T07:35:23.022" v="11185" actId="478"/>
          <ac:spMkLst>
            <pc:docMk/>
            <pc:sldMk cId="224602880" sldId="337"/>
            <ac:spMk id="9" creationId="{D6505F42-834D-FC60-D2C9-883CAB1D4AF9}"/>
          </ac:spMkLst>
        </pc:spChg>
        <pc:spChg chg="del">
          <ac:chgData name="서 승원" userId="5ccc9146c37c74c2" providerId="LiveId" clId="{C2D2EF10-A810-435A-9C5C-5E540DFC42B1}" dt="2022-08-21T07:35:23.022" v="11185" actId="478"/>
          <ac:spMkLst>
            <pc:docMk/>
            <pc:sldMk cId="224602880" sldId="337"/>
            <ac:spMk id="10" creationId="{0D148385-3293-0E67-82A3-AC9F32292F65}"/>
          </ac:spMkLst>
        </pc:spChg>
        <pc:spChg chg="del">
          <ac:chgData name="서 승원" userId="5ccc9146c37c74c2" providerId="LiveId" clId="{C2D2EF10-A810-435A-9C5C-5E540DFC42B1}" dt="2022-08-21T07:35:23.022" v="11185" actId="478"/>
          <ac:spMkLst>
            <pc:docMk/>
            <pc:sldMk cId="224602880" sldId="337"/>
            <ac:spMk id="11" creationId="{94BC7124-087D-1E55-5E65-1DE792905A1C}"/>
          </ac:spMkLst>
        </pc:spChg>
        <pc:spChg chg="del">
          <ac:chgData name="서 승원" userId="5ccc9146c37c74c2" providerId="LiveId" clId="{C2D2EF10-A810-435A-9C5C-5E540DFC42B1}" dt="2022-08-21T07:35:23.022" v="11185" actId="478"/>
          <ac:spMkLst>
            <pc:docMk/>
            <pc:sldMk cId="224602880" sldId="337"/>
            <ac:spMk id="12" creationId="{682FA270-956A-B4F1-1EF5-50040674C6C1}"/>
          </ac:spMkLst>
        </pc:spChg>
      </pc:sldChg>
      <pc:sldChg chg="add del">
        <pc:chgData name="서 승원" userId="5ccc9146c37c74c2" providerId="LiveId" clId="{C2D2EF10-A810-435A-9C5C-5E540DFC42B1}" dt="2022-08-21T06:56:25.213" v="11183"/>
        <pc:sldMkLst>
          <pc:docMk/>
          <pc:sldMk cId="2622392093" sldId="338"/>
        </pc:sldMkLst>
      </pc:sldChg>
      <pc:sldChg chg="addSp delSp modSp add mod">
        <pc:chgData name="서 승원" userId="5ccc9146c37c74c2" providerId="LiveId" clId="{C2D2EF10-A810-435A-9C5C-5E540DFC42B1}" dt="2022-08-21T08:10:36.671" v="14074"/>
        <pc:sldMkLst>
          <pc:docMk/>
          <pc:sldMk cId="3653883921" sldId="338"/>
        </pc:sldMkLst>
        <pc:spChg chg="del">
          <ac:chgData name="서 승원" userId="5ccc9146c37c74c2" providerId="LiveId" clId="{C2D2EF10-A810-435A-9C5C-5E540DFC42B1}" dt="2022-08-21T07:45:11.865" v="12513" actId="478"/>
          <ac:spMkLst>
            <pc:docMk/>
            <pc:sldMk cId="3653883921" sldId="338"/>
            <ac:spMk id="3" creationId="{EABF6E17-F31E-69F9-855E-AD8EE32B42BB}"/>
          </ac:spMkLst>
        </pc:spChg>
        <pc:spChg chg="mod">
          <ac:chgData name="서 승원" userId="5ccc9146c37c74c2" providerId="LiveId" clId="{C2D2EF10-A810-435A-9C5C-5E540DFC42B1}" dt="2022-08-21T07:45:07.383" v="12512"/>
          <ac:spMkLst>
            <pc:docMk/>
            <pc:sldMk cId="3653883921" sldId="338"/>
            <ac:spMk id="4" creationId="{541F16DA-A2C8-B9BC-F142-75E4EC51B637}"/>
          </ac:spMkLst>
        </pc:spChg>
        <pc:spChg chg="add mod">
          <ac:chgData name="서 승원" userId="5ccc9146c37c74c2" providerId="LiveId" clId="{C2D2EF10-A810-435A-9C5C-5E540DFC42B1}" dt="2022-08-21T07:48:13.929" v="13256" actId="20577"/>
          <ac:spMkLst>
            <pc:docMk/>
            <pc:sldMk cId="3653883921" sldId="338"/>
            <ac:spMk id="7" creationId="{D8752277-E194-021E-7A3D-73E30D8622C0}"/>
          </ac:spMkLst>
        </pc:spChg>
        <pc:spChg chg="mod">
          <ac:chgData name="서 승원" userId="5ccc9146c37c74c2" providerId="LiveId" clId="{C2D2EF10-A810-435A-9C5C-5E540DFC42B1}" dt="2022-08-21T07:46:40.201" v="12932" actId="5793"/>
          <ac:spMkLst>
            <pc:docMk/>
            <pc:sldMk cId="3653883921" sldId="338"/>
            <ac:spMk id="8" creationId="{7BEC9915-F74E-C193-C5C3-5B922F4758BC}"/>
          </ac:spMkLst>
        </pc:spChg>
        <pc:spChg chg="add mod">
          <ac:chgData name="서 승원" userId="5ccc9146c37c74c2" providerId="LiveId" clId="{C2D2EF10-A810-435A-9C5C-5E540DFC42B1}" dt="2022-08-21T08:10:36.671" v="14074"/>
          <ac:spMkLst>
            <pc:docMk/>
            <pc:sldMk cId="3653883921" sldId="338"/>
            <ac:spMk id="9" creationId="{BADEA507-4D55-7C0F-1C8E-7C6A4106A61A}"/>
          </ac:spMkLst>
        </pc:spChg>
      </pc:sldChg>
      <pc:sldChg chg="modSp add mod">
        <pc:chgData name="서 승원" userId="5ccc9146c37c74c2" providerId="LiveId" clId="{C2D2EF10-A810-435A-9C5C-5E540DFC42B1}" dt="2022-08-21T09:09:42.387" v="14388" actId="20577"/>
        <pc:sldMkLst>
          <pc:docMk/>
          <pc:sldMk cId="2549295701" sldId="339"/>
        </pc:sldMkLst>
        <pc:spChg chg="mod">
          <ac:chgData name="서 승원" userId="5ccc9146c37c74c2" providerId="LiveId" clId="{C2D2EF10-A810-435A-9C5C-5E540DFC42B1}" dt="2022-08-21T08:10:54.982" v="14076"/>
          <ac:spMkLst>
            <pc:docMk/>
            <pc:sldMk cId="2549295701" sldId="339"/>
            <ac:spMk id="4" creationId="{541F16DA-A2C8-B9BC-F142-75E4EC51B637}"/>
          </ac:spMkLst>
        </pc:spChg>
        <pc:spChg chg="mod">
          <ac:chgData name="서 승원" userId="5ccc9146c37c74c2" providerId="LiveId" clId="{C2D2EF10-A810-435A-9C5C-5E540DFC42B1}" dt="2022-08-21T08:12:28.471" v="14134" actId="20577"/>
          <ac:spMkLst>
            <pc:docMk/>
            <pc:sldMk cId="2549295701" sldId="339"/>
            <ac:spMk id="7" creationId="{D8752277-E194-021E-7A3D-73E30D8622C0}"/>
          </ac:spMkLst>
        </pc:spChg>
        <pc:spChg chg="mod">
          <ac:chgData name="서 승원" userId="5ccc9146c37c74c2" providerId="LiveId" clId="{C2D2EF10-A810-435A-9C5C-5E540DFC42B1}" dt="2022-08-21T09:06:35.818" v="14208" actId="20577"/>
          <ac:spMkLst>
            <pc:docMk/>
            <pc:sldMk cId="2549295701" sldId="339"/>
            <ac:spMk id="8" creationId="{7BEC9915-F74E-C193-C5C3-5B922F4758BC}"/>
          </ac:spMkLst>
        </pc:spChg>
        <pc:spChg chg="mod">
          <ac:chgData name="서 승원" userId="5ccc9146c37c74c2" providerId="LiveId" clId="{C2D2EF10-A810-435A-9C5C-5E540DFC42B1}" dt="2022-08-21T09:09:42.387" v="14388" actId="20577"/>
          <ac:spMkLst>
            <pc:docMk/>
            <pc:sldMk cId="2549295701" sldId="339"/>
            <ac:spMk id="9" creationId="{BADEA507-4D55-7C0F-1C8E-7C6A4106A61A}"/>
          </ac:spMkLst>
        </pc:spChg>
      </pc:sldChg>
      <pc:sldChg chg="modSp add mod">
        <pc:chgData name="서 승원" userId="5ccc9146c37c74c2" providerId="LiveId" clId="{C2D2EF10-A810-435A-9C5C-5E540DFC42B1}" dt="2022-08-21T09:10:00.069" v="14453" actId="20577"/>
        <pc:sldMkLst>
          <pc:docMk/>
          <pc:sldMk cId="562213321" sldId="340"/>
        </pc:sldMkLst>
        <pc:spChg chg="mod">
          <ac:chgData name="서 승원" userId="5ccc9146c37c74c2" providerId="LiveId" clId="{C2D2EF10-A810-435A-9C5C-5E540DFC42B1}" dt="2022-08-21T08:49:57.996" v="14160"/>
          <ac:spMkLst>
            <pc:docMk/>
            <pc:sldMk cId="562213321" sldId="340"/>
            <ac:spMk id="4" creationId="{541F16DA-A2C8-B9BC-F142-75E4EC51B637}"/>
          </ac:spMkLst>
        </pc:spChg>
        <pc:spChg chg="mod">
          <ac:chgData name="서 승원" userId="5ccc9146c37c74c2" providerId="LiveId" clId="{C2D2EF10-A810-435A-9C5C-5E540DFC42B1}" dt="2022-08-21T09:07:13.548" v="14235" actId="20577"/>
          <ac:spMkLst>
            <pc:docMk/>
            <pc:sldMk cId="562213321" sldId="340"/>
            <ac:spMk id="7" creationId="{D8752277-E194-021E-7A3D-73E30D8622C0}"/>
          </ac:spMkLst>
        </pc:spChg>
        <pc:spChg chg="mod">
          <ac:chgData name="서 승원" userId="5ccc9146c37c74c2" providerId="LiveId" clId="{C2D2EF10-A810-435A-9C5C-5E540DFC42B1}" dt="2022-08-21T09:06:33.766" v="14207" actId="20577"/>
          <ac:spMkLst>
            <pc:docMk/>
            <pc:sldMk cId="562213321" sldId="340"/>
            <ac:spMk id="8" creationId="{7BEC9915-F74E-C193-C5C3-5B922F4758BC}"/>
          </ac:spMkLst>
        </pc:spChg>
        <pc:spChg chg="mod">
          <ac:chgData name="서 승원" userId="5ccc9146c37c74c2" providerId="LiveId" clId="{C2D2EF10-A810-435A-9C5C-5E540DFC42B1}" dt="2022-08-21T09:10:00.069" v="14453" actId="20577"/>
          <ac:spMkLst>
            <pc:docMk/>
            <pc:sldMk cId="562213321" sldId="340"/>
            <ac:spMk id="9" creationId="{BADEA507-4D55-7C0F-1C8E-7C6A4106A61A}"/>
          </ac:spMkLst>
        </pc:spChg>
      </pc:sldChg>
      <pc:sldChg chg="addSp modSp add mod">
        <pc:chgData name="서 승원" userId="5ccc9146c37c74c2" providerId="LiveId" clId="{C2D2EF10-A810-435A-9C5C-5E540DFC42B1}" dt="2022-08-23T15:10:46.397" v="15757" actId="20577"/>
        <pc:sldMkLst>
          <pc:docMk/>
          <pc:sldMk cId="2500543337" sldId="341"/>
        </pc:sldMkLst>
        <pc:spChg chg="mod">
          <ac:chgData name="서 승원" userId="5ccc9146c37c74c2" providerId="LiveId" clId="{C2D2EF10-A810-435A-9C5C-5E540DFC42B1}" dt="2022-08-23T05:01:32.523" v="14485"/>
          <ac:spMkLst>
            <pc:docMk/>
            <pc:sldMk cId="2500543337" sldId="341"/>
            <ac:spMk id="2" creationId="{E7F33F55-5FB6-F4BD-400B-F23D5EA0226F}"/>
          </ac:spMkLst>
        </pc:spChg>
        <pc:spChg chg="add mod">
          <ac:chgData name="서 승원" userId="5ccc9146c37c74c2" providerId="LiveId" clId="{C2D2EF10-A810-435A-9C5C-5E540DFC42B1}" dt="2022-08-23T15:10:46.397" v="15757" actId="20577"/>
          <ac:spMkLst>
            <pc:docMk/>
            <pc:sldMk cId="2500543337" sldId="341"/>
            <ac:spMk id="3" creationId="{67A476F5-C49E-417F-173C-386B80EFC6E8}"/>
          </ac:spMkLst>
        </pc:spChg>
        <pc:spChg chg="add mod">
          <ac:chgData name="서 승원" userId="5ccc9146c37c74c2" providerId="LiveId" clId="{C2D2EF10-A810-435A-9C5C-5E540DFC42B1}" dt="2022-08-23T15:08:39.255" v="15390" actId="1076"/>
          <ac:spMkLst>
            <pc:docMk/>
            <pc:sldMk cId="2500543337" sldId="341"/>
            <ac:spMk id="12" creationId="{A4F20D36-5117-64B0-A20C-BC1E16C7272C}"/>
          </ac:spMkLst>
        </pc:spChg>
        <pc:spChg chg="add mod">
          <ac:chgData name="서 승원" userId="5ccc9146c37c74c2" providerId="LiveId" clId="{C2D2EF10-A810-435A-9C5C-5E540DFC42B1}" dt="2022-08-23T15:08:39.255" v="15390" actId="1076"/>
          <ac:spMkLst>
            <pc:docMk/>
            <pc:sldMk cId="2500543337" sldId="341"/>
            <ac:spMk id="13" creationId="{71B4A0F3-3577-22DF-E095-2FF72AC9D05F}"/>
          </ac:spMkLst>
        </pc:spChg>
        <pc:spChg chg="add mod">
          <ac:chgData name="서 승원" userId="5ccc9146c37c74c2" providerId="LiveId" clId="{C2D2EF10-A810-435A-9C5C-5E540DFC42B1}" dt="2022-08-23T15:08:39.255" v="15390" actId="1076"/>
          <ac:spMkLst>
            <pc:docMk/>
            <pc:sldMk cId="2500543337" sldId="341"/>
            <ac:spMk id="14" creationId="{B5BE29AE-BDED-EB0C-6549-883C8CAA8B4D}"/>
          </ac:spMkLst>
        </pc:spChg>
        <pc:picChg chg="add mod">
          <ac:chgData name="서 승원" userId="5ccc9146c37c74c2" providerId="LiveId" clId="{C2D2EF10-A810-435A-9C5C-5E540DFC42B1}" dt="2022-08-23T15:08:39.255" v="15390" actId="1076"/>
          <ac:picMkLst>
            <pc:docMk/>
            <pc:sldMk cId="2500543337" sldId="341"/>
            <ac:picMk id="7" creationId="{1A524282-B20F-90DD-D19A-6079CBBE2781}"/>
          </ac:picMkLst>
        </pc:picChg>
        <pc:picChg chg="add mod">
          <ac:chgData name="서 승원" userId="5ccc9146c37c74c2" providerId="LiveId" clId="{C2D2EF10-A810-435A-9C5C-5E540DFC42B1}" dt="2022-08-23T15:08:39.255" v="15390" actId="1076"/>
          <ac:picMkLst>
            <pc:docMk/>
            <pc:sldMk cId="2500543337" sldId="341"/>
            <ac:picMk id="9" creationId="{BC4D5F23-5850-4414-3996-F3F5CB5B6919}"/>
          </ac:picMkLst>
        </pc:picChg>
        <pc:picChg chg="add mod">
          <ac:chgData name="서 승원" userId="5ccc9146c37c74c2" providerId="LiveId" clId="{C2D2EF10-A810-435A-9C5C-5E540DFC42B1}" dt="2022-08-23T15:08:39.255" v="15390" actId="1076"/>
          <ac:picMkLst>
            <pc:docMk/>
            <pc:sldMk cId="2500543337" sldId="341"/>
            <ac:picMk id="11" creationId="{5FAB1CC1-BCAC-2256-A9EF-5C9C86E5DE54}"/>
          </ac:picMkLst>
        </pc:picChg>
      </pc:sldChg>
      <pc:sldChg chg="modSp add del mod">
        <pc:chgData name="서 승원" userId="5ccc9146c37c74c2" providerId="LiveId" clId="{C2D2EF10-A810-435A-9C5C-5E540DFC42B1}" dt="2022-08-21T10:03:34.281" v="14457" actId="47"/>
        <pc:sldMkLst>
          <pc:docMk/>
          <pc:sldMk cId="3089411899" sldId="341"/>
        </pc:sldMkLst>
        <pc:spChg chg="mod">
          <ac:chgData name="서 승원" userId="5ccc9146c37c74c2" providerId="LiveId" clId="{C2D2EF10-A810-435A-9C5C-5E540DFC42B1}" dt="2022-08-21T10:00:53.089" v="14455"/>
          <ac:spMkLst>
            <pc:docMk/>
            <pc:sldMk cId="3089411899" sldId="341"/>
            <ac:spMk id="2" creationId="{E7F33F55-5FB6-F4BD-400B-F23D5EA0226F}"/>
          </ac:spMkLst>
        </pc:spChg>
        <pc:spChg chg="mod">
          <ac:chgData name="서 승원" userId="5ccc9146c37c74c2" providerId="LiveId" clId="{C2D2EF10-A810-435A-9C5C-5E540DFC42B1}" dt="2022-08-21T10:01:14.140" v="14456"/>
          <ac:spMkLst>
            <pc:docMk/>
            <pc:sldMk cId="3089411899" sldId="341"/>
            <ac:spMk id="4" creationId="{541F16DA-A2C8-B9BC-F142-75E4EC51B637}"/>
          </ac:spMkLst>
        </pc:spChg>
      </pc:sldChg>
      <pc:sldChg chg="modSp add del mod">
        <pc:chgData name="서 승원" userId="5ccc9146c37c74c2" providerId="LiveId" clId="{C2D2EF10-A810-435A-9C5C-5E540DFC42B1}" dt="2022-08-23T15:10:21.863" v="15735" actId="47"/>
        <pc:sldMkLst>
          <pc:docMk/>
          <pc:sldMk cId="242129822" sldId="342"/>
        </pc:sldMkLst>
        <pc:spChg chg="mod">
          <ac:chgData name="서 승원" userId="5ccc9146c37c74c2" providerId="LiveId" clId="{C2D2EF10-A810-435A-9C5C-5E540DFC42B1}" dt="2022-08-23T15:10:13.334" v="15734" actId="20577"/>
          <ac:spMkLst>
            <pc:docMk/>
            <pc:sldMk cId="242129822" sldId="342"/>
            <ac:spMk id="3" creationId="{67A476F5-C49E-417F-173C-386B80EFC6E8}"/>
          </ac:spMkLst>
        </pc:spChg>
      </pc:sldChg>
      <pc:sldChg chg="delSp modSp add mod">
        <pc:chgData name="서 승원" userId="5ccc9146c37c74c2" providerId="LiveId" clId="{C2D2EF10-A810-435A-9C5C-5E540DFC42B1}" dt="2022-08-24T02:46:57.631" v="16517" actId="20577"/>
        <pc:sldMkLst>
          <pc:docMk/>
          <pc:sldMk cId="1788109056" sldId="342"/>
        </pc:sldMkLst>
        <pc:spChg chg="mod">
          <ac:chgData name="서 승원" userId="5ccc9146c37c74c2" providerId="LiveId" clId="{C2D2EF10-A810-435A-9C5C-5E540DFC42B1}" dt="2022-08-24T02:46:57.631" v="16517" actId="20577"/>
          <ac:spMkLst>
            <pc:docMk/>
            <pc:sldMk cId="1788109056" sldId="342"/>
            <ac:spMk id="3" creationId="{C7838409-7DFF-DDE0-A5F2-0B5671395308}"/>
          </ac:spMkLst>
        </pc:spChg>
        <pc:picChg chg="del">
          <ac:chgData name="서 승원" userId="5ccc9146c37c74c2" providerId="LiveId" clId="{C2D2EF10-A810-435A-9C5C-5E540DFC42B1}" dt="2022-08-23T17:09:51.796" v="15759" actId="478"/>
          <ac:picMkLst>
            <pc:docMk/>
            <pc:sldMk cId="1788109056" sldId="342"/>
            <ac:picMk id="7" creationId="{EEEB5D2E-26C4-E7A1-9F4F-50E67C48F881}"/>
          </ac:picMkLst>
        </pc:picChg>
      </pc:sldChg>
      <pc:sldChg chg="add del">
        <pc:chgData name="서 승원" userId="5ccc9146c37c74c2" providerId="LiveId" clId="{C2D2EF10-A810-435A-9C5C-5E540DFC42B1}" dt="2022-08-23T17:10:02.810" v="15785"/>
        <pc:sldMkLst>
          <pc:docMk/>
          <pc:sldMk cId="2507926481" sldId="343"/>
        </pc:sldMkLst>
      </pc:sldChg>
      <pc:sldChg chg="modSp add mod">
        <pc:chgData name="서 승원" userId="5ccc9146c37c74c2" providerId="LiveId" clId="{C2D2EF10-A810-435A-9C5C-5E540DFC42B1}" dt="2022-08-24T03:50:24.845" v="17010" actId="5793"/>
        <pc:sldMkLst>
          <pc:docMk/>
          <pc:sldMk cId="3587744945" sldId="343"/>
        </pc:sldMkLst>
        <pc:spChg chg="mod">
          <ac:chgData name="서 승원" userId="5ccc9146c37c74c2" providerId="LiveId" clId="{C2D2EF10-A810-435A-9C5C-5E540DFC42B1}" dt="2022-08-24T03:50:24.845" v="17010" actId="5793"/>
          <ac:spMkLst>
            <pc:docMk/>
            <pc:sldMk cId="3587744945" sldId="343"/>
            <ac:spMk id="3" creationId="{C7838409-7DFF-DDE0-A5F2-0B5671395308}"/>
          </ac:spMkLst>
        </pc:spChg>
      </pc:sldChg>
      <pc:sldChg chg="addSp delSp modSp add mod">
        <pc:chgData name="서 승원" userId="5ccc9146c37c74c2" providerId="LiveId" clId="{C2D2EF10-A810-435A-9C5C-5E540DFC42B1}" dt="2022-08-24T03:45:30.273" v="16925" actId="20577"/>
        <pc:sldMkLst>
          <pc:docMk/>
          <pc:sldMk cId="1094712144" sldId="344"/>
        </pc:sldMkLst>
        <pc:spChg chg="mod">
          <ac:chgData name="서 승원" userId="5ccc9146c37c74c2" providerId="LiveId" clId="{C2D2EF10-A810-435A-9C5C-5E540DFC42B1}" dt="2022-08-24T03:36:53.115" v="16757"/>
          <ac:spMkLst>
            <pc:docMk/>
            <pc:sldMk cId="1094712144" sldId="344"/>
            <ac:spMk id="2" creationId="{E7F33F55-5FB6-F4BD-400B-F23D5EA0226F}"/>
          </ac:spMkLst>
        </pc:spChg>
        <pc:spChg chg="mod">
          <ac:chgData name="서 승원" userId="5ccc9146c37c74c2" providerId="LiveId" clId="{C2D2EF10-A810-435A-9C5C-5E540DFC42B1}" dt="2022-08-24T03:37:58.081" v="16775" actId="20577"/>
          <ac:spMkLst>
            <pc:docMk/>
            <pc:sldMk cId="1094712144" sldId="344"/>
            <ac:spMk id="8" creationId="{6AC31046-BF03-C43F-EBE7-5088613C308D}"/>
          </ac:spMkLst>
        </pc:spChg>
        <pc:spChg chg="mod">
          <ac:chgData name="서 승원" userId="5ccc9146c37c74c2" providerId="LiveId" clId="{C2D2EF10-A810-435A-9C5C-5E540DFC42B1}" dt="2022-08-24T03:39:18.050" v="16795" actId="20577"/>
          <ac:spMkLst>
            <pc:docMk/>
            <pc:sldMk cId="1094712144" sldId="344"/>
            <ac:spMk id="11" creationId="{9912C964-63BF-311B-D2B6-B6BC0F2B9A9A}"/>
          </ac:spMkLst>
        </pc:spChg>
        <pc:spChg chg="mod">
          <ac:chgData name="서 승원" userId="5ccc9146c37c74c2" providerId="LiveId" clId="{C2D2EF10-A810-435A-9C5C-5E540DFC42B1}" dt="2022-08-24T03:38:38.531" v="16786" actId="20577"/>
          <ac:spMkLst>
            <pc:docMk/>
            <pc:sldMk cId="1094712144" sldId="344"/>
            <ac:spMk id="14" creationId="{A89D3DFA-343F-429E-BBDF-82CC3881CB1F}"/>
          </ac:spMkLst>
        </pc:spChg>
        <pc:spChg chg="mod">
          <ac:chgData name="서 승원" userId="5ccc9146c37c74c2" providerId="LiveId" clId="{C2D2EF10-A810-435A-9C5C-5E540DFC42B1}" dt="2022-08-24T03:39:56.589" v="16805" actId="20577"/>
          <ac:spMkLst>
            <pc:docMk/>
            <pc:sldMk cId="1094712144" sldId="344"/>
            <ac:spMk id="17" creationId="{8419ECE4-5E80-E70D-B475-41ED6D44BCA7}"/>
          </ac:spMkLst>
        </pc:spChg>
        <pc:spChg chg="mod">
          <ac:chgData name="서 승원" userId="5ccc9146c37c74c2" providerId="LiveId" clId="{C2D2EF10-A810-435A-9C5C-5E540DFC42B1}" dt="2022-08-24T03:45:30.273" v="16925" actId="20577"/>
          <ac:spMkLst>
            <pc:docMk/>
            <pc:sldMk cId="1094712144" sldId="344"/>
            <ac:spMk id="18" creationId="{AB4D5086-6A15-BB48-BE5E-497AF1871553}"/>
          </ac:spMkLst>
        </pc:spChg>
        <pc:picChg chg="add mod">
          <ac:chgData name="서 승원" userId="5ccc9146c37c74c2" providerId="LiveId" clId="{C2D2EF10-A810-435A-9C5C-5E540DFC42B1}" dt="2022-08-24T03:38:32.940" v="16780" actId="14100"/>
          <ac:picMkLst>
            <pc:docMk/>
            <pc:sldMk cId="1094712144" sldId="344"/>
            <ac:picMk id="4" creationId="{CAF74AFE-3D0C-D4A4-2380-1778F93352CC}"/>
          </ac:picMkLst>
        </pc:picChg>
        <pc:picChg chg="del">
          <ac:chgData name="서 승원" userId="5ccc9146c37c74c2" providerId="LiveId" clId="{C2D2EF10-A810-435A-9C5C-5E540DFC42B1}" dt="2022-08-24T03:37:54.496" v="16769" actId="478"/>
          <ac:picMkLst>
            <pc:docMk/>
            <pc:sldMk cId="1094712144" sldId="344"/>
            <ac:picMk id="7" creationId="{BA3D85FD-F508-8232-CE17-4E8A24A54FE2}"/>
          </ac:picMkLst>
        </pc:picChg>
        <pc:picChg chg="add mod">
          <ac:chgData name="서 승원" userId="5ccc9146c37c74c2" providerId="LiveId" clId="{C2D2EF10-A810-435A-9C5C-5E540DFC42B1}" dt="2022-08-24T03:38:32.940" v="16780" actId="14100"/>
          <ac:picMkLst>
            <pc:docMk/>
            <pc:sldMk cId="1094712144" sldId="344"/>
            <ac:picMk id="10" creationId="{EC208A2F-A8D1-8C18-5059-AA91DF372442}"/>
          </ac:picMkLst>
        </pc:picChg>
        <pc:picChg chg="del">
          <ac:chgData name="서 승원" userId="5ccc9146c37c74c2" providerId="LiveId" clId="{C2D2EF10-A810-435A-9C5C-5E540DFC42B1}" dt="2022-08-24T03:39:03.586" v="16787" actId="478"/>
          <ac:picMkLst>
            <pc:docMk/>
            <pc:sldMk cId="1094712144" sldId="344"/>
            <ac:picMk id="12" creationId="{58446F34-10B3-9897-B6FD-3146E8083C27}"/>
          </ac:picMkLst>
        </pc:picChg>
        <pc:picChg chg="add mod">
          <ac:chgData name="서 승원" userId="5ccc9146c37c74c2" providerId="LiveId" clId="{C2D2EF10-A810-435A-9C5C-5E540DFC42B1}" dt="2022-08-24T03:39:51.648" v="16800" actId="208"/>
          <ac:picMkLst>
            <pc:docMk/>
            <pc:sldMk cId="1094712144" sldId="344"/>
            <ac:picMk id="15" creationId="{F32B38CD-07B0-0B5D-910F-7C89B52CF658}"/>
          </ac:picMkLst>
        </pc:picChg>
        <pc:picChg chg="del">
          <ac:chgData name="서 승원" userId="5ccc9146c37c74c2" providerId="LiveId" clId="{C2D2EF10-A810-435A-9C5C-5E540DFC42B1}" dt="2022-08-24T03:39:42.462" v="16796" actId="478"/>
          <ac:picMkLst>
            <pc:docMk/>
            <pc:sldMk cId="1094712144" sldId="344"/>
            <ac:picMk id="19" creationId="{1A89E9A6-3B36-17FC-ACAE-52AC86121BF4}"/>
          </ac:picMkLst>
        </pc:picChg>
        <pc:picChg chg="add mod">
          <ac:chgData name="서 승원" userId="5ccc9146c37c74c2" providerId="LiveId" clId="{C2D2EF10-A810-435A-9C5C-5E540DFC42B1}" dt="2022-08-24T03:39:51.648" v="16800" actId="208"/>
          <ac:picMkLst>
            <pc:docMk/>
            <pc:sldMk cId="1094712144" sldId="344"/>
            <ac:picMk id="20" creationId="{4FFF2FF4-F5EE-76AC-6561-AB93528DD355}"/>
          </ac:picMkLst>
        </pc:picChg>
        <pc:picChg chg="del">
          <ac:chgData name="서 승원" userId="5ccc9146c37c74c2" providerId="LiveId" clId="{C2D2EF10-A810-435A-9C5C-5E540DFC42B1}" dt="2022-08-24T03:37:33.945" v="16763" actId="478"/>
          <ac:picMkLst>
            <pc:docMk/>
            <pc:sldMk cId="1094712144" sldId="344"/>
            <ac:picMk id="22" creationId="{A32EAC97-6069-99C1-0718-299FDAD4E29C}"/>
          </ac:picMkLst>
        </pc:picChg>
      </pc:sldChg>
      <pc:sldChg chg="addSp delSp modSp add mod">
        <pc:chgData name="서 승원" userId="5ccc9146c37c74c2" providerId="LiveId" clId="{C2D2EF10-A810-435A-9C5C-5E540DFC42B1}" dt="2022-08-24T03:45:47.719" v="16930" actId="20577"/>
        <pc:sldMkLst>
          <pc:docMk/>
          <pc:sldMk cId="2675199793" sldId="345"/>
        </pc:sldMkLst>
        <pc:spChg chg="mod">
          <ac:chgData name="서 승원" userId="5ccc9146c37c74c2" providerId="LiveId" clId="{C2D2EF10-A810-435A-9C5C-5E540DFC42B1}" dt="2022-08-24T03:40:05.791" v="16817"/>
          <ac:spMkLst>
            <pc:docMk/>
            <pc:sldMk cId="2675199793" sldId="345"/>
            <ac:spMk id="2" creationId="{E7F33F55-5FB6-F4BD-400B-F23D5EA0226F}"/>
          </ac:spMkLst>
        </pc:spChg>
        <pc:spChg chg="mod">
          <ac:chgData name="서 승원" userId="5ccc9146c37c74c2" providerId="LiveId" clId="{C2D2EF10-A810-435A-9C5C-5E540DFC42B1}" dt="2022-08-24T03:40:48.122" v="16830" actId="20577"/>
          <ac:spMkLst>
            <pc:docMk/>
            <pc:sldMk cId="2675199793" sldId="345"/>
            <ac:spMk id="8" creationId="{6AC31046-BF03-C43F-EBE7-5088613C308D}"/>
          </ac:spMkLst>
        </pc:spChg>
        <pc:spChg chg="mod">
          <ac:chgData name="서 승원" userId="5ccc9146c37c74c2" providerId="LiveId" clId="{C2D2EF10-A810-435A-9C5C-5E540DFC42B1}" dt="2022-08-24T03:42:00.583" v="16854" actId="20577"/>
          <ac:spMkLst>
            <pc:docMk/>
            <pc:sldMk cId="2675199793" sldId="345"/>
            <ac:spMk id="13" creationId="{88D9AC6C-1088-FA76-698E-90162AECB22F}"/>
          </ac:spMkLst>
        </pc:spChg>
        <pc:spChg chg="mod">
          <ac:chgData name="서 승원" userId="5ccc9146c37c74c2" providerId="LiveId" clId="{C2D2EF10-A810-435A-9C5C-5E540DFC42B1}" dt="2022-08-24T03:41:23.289" v="16839" actId="20577"/>
          <ac:spMkLst>
            <pc:docMk/>
            <pc:sldMk cId="2675199793" sldId="345"/>
            <ac:spMk id="16" creationId="{9484ECB7-681C-355C-B83B-5018C25D2D3F}"/>
          </ac:spMkLst>
        </pc:spChg>
        <pc:spChg chg="mod">
          <ac:chgData name="서 승원" userId="5ccc9146c37c74c2" providerId="LiveId" clId="{C2D2EF10-A810-435A-9C5C-5E540DFC42B1}" dt="2022-08-24T03:42:32.890" v="16862" actId="20577"/>
          <ac:spMkLst>
            <pc:docMk/>
            <pc:sldMk cId="2675199793" sldId="345"/>
            <ac:spMk id="19" creationId="{415855DB-8AB4-3C22-781E-37145F560F7C}"/>
          </ac:spMkLst>
        </pc:spChg>
        <pc:spChg chg="mod">
          <ac:chgData name="서 승원" userId="5ccc9146c37c74c2" providerId="LiveId" clId="{C2D2EF10-A810-435A-9C5C-5E540DFC42B1}" dt="2022-08-24T03:45:47.719" v="16930" actId="20577"/>
          <ac:spMkLst>
            <pc:docMk/>
            <pc:sldMk cId="2675199793" sldId="345"/>
            <ac:spMk id="20" creationId="{0864FA7F-4AC3-071A-7773-2C7F7BD1E429}"/>
          </ac:spMkLst>
        </pc:spChg>
        <pc:picChg chg="del">
          <ac:chgData name="서 승원" userId="5ccc9146c37c74c2" providerId="LiveId" clId="{C2D2EF10-A810-435A-9C5C-5E540DFC42B1}" dt="2022-08-24T03:40:50.205" v="16831" actId="478"/>
          <ac:picMkLst>
            <pc:docMk/>
            <pc:sldMk cId="2675199793" sldId="345"/>
            <ac:picMk id="4" creationId="{5D9764FA-1DC5-2675-5A84-2EBE8AD7B96E}"/>
          </ac:picMkLst>
        </pc:picChg>
        <pc:picChg chg="add mod">
          <ac:chgData name="서 승원" userId="5ccc9146c37c74c2" providerId="LiveId" clId="{C2D2EF10-A810-435A-9C5C-5E540DFC42B1}" dt="2022-08-24T03:42:35.697" v="16863" actId="208"/>
          <ac:picMkLst>
            <pc:docMk/>
            <pc:sldMk cId="2675199793" sldId="345"/>
            <ac:picMk id="7" creationId="{E3C50527-E90B-B48E-7F50-CA9476EB22A3}"/>
          </ac:picMkLst>
        </pc:picChg>
        <pc:picChg chg="del">
          <ac:chgData name="서 승원" userId="5ccc9146c37c74c2" providerId="LiveId" clId="{C2D2EF10-A810-435A-9C5C-5E540DFC42B1}" dt="2022-08-24T03:41:45.282" v="16841" actId="478"/>
          <ac:picMkLst>
            <pc:docMk/>
            <pc:sldMk cId="2675199793" sldId="345"/>
            <ac:picMk id="10" creationId="{ADB9FA20-98AA-2EB0-6AAE-2AED7319617C}"/>
          </ac:picMkLst>
        </pc:picChg>
        <pc:picChg chg="add mod">
          <ac:chgData name="서 승원" userId="5ccc9146c37c74c2" providerId="LiveId" clId="{C2D2EF10-A810-435A-9C5C-5E540DFC42B1}" dt="2022-08-24T03:42:35.697" v="16863" actId="208"/>
          <ac:picMkLst>
            <pc:docMk/>
            <pc:sldMk cId="2675199793" sldId="345"/>
            <ac:picMk id="11" creationId="{43F4FCDB-2773-4BAF-543A-BD3CDEE138BD}"/>
          </ac:picMkLst>
        </pc:picChg>
        <pc:picChg chg="del">
          <ac:chgData name="서 승원" userId="5ccc9146c37c74c2" providerId="LiveId" clId="{C2D2EF10-A810-435A-9C5C-5E540DFC42B1}" dt="2022-08-24T03:41:54.045" v="16846" actId="478"/>
          <ac:picMkLst>
            <pc:docMk/>
            <pc:sldMk cId="2675199793" sldId="345"/>
            <ac:picMk id="14" creationId="{A25BF69E-19F1-8FDE-141E-35437001D75E}"/>
          </ac:picMkLst>
        </pc:picChg>
        <pc:picChg chg="add mod">
          <ac:chgData name="서 승원" userId="5ccc9146c37c74c2" providerId="LiveId" clId="{C2D2EF10-A810-435A-9C5C-5E540DFC42B1}" dt="2022-08-24T03:42:35.697" v="16863" actId="208"/>
          <ac:picMkLst>
            <pc:docMk/>
            <pc:sldMk cId="2675199793" sldId="345"/>
            <ac:picMk id="15" creationId="{D4B862D9-1A5E-9573-5471-41B4E4B72E32}"/>
          </ac:picMkLst>
        </pc:picChg>
        <pc:picChg chg="add mod">
          <ac:chgData name="서 승원" userId="5ccc9146c37c74c2" providerId="LiveId" clId="{C2D2EF10-A810-435A-9C5C-5E540DFC42B1}" dt="2022-08-24T03:42:35.697" v="16863" actId="208"/>
          <ac:picMkLst>
            <pc:docMk/>
            <pc:sldMk cId="2675199793" sldId="345"/>
            <ac:picMk id="18" creationId="{67222DA7-730F-BA4A-8CFC-4CEBD62402CF}"/>
          </ac:picMkLst>
        </pc:picChg>
        <pc:picChg chg="del">
          <ac:chgData name="서 승원" userId="5ccc9146c37c74c2" providerId="LiveId" clId="{C2D2EF10-A810-435A-9C5C-5E540DFC42B1}" dt="2022-08-24T03:40:34.761" v="16822" actId="478"/>
          <ac:picMkLst>
            <pc:docMk/>
            <pc:sldMk cId="2675199793" sldId="345"/>
            <ac:picMk id="22" creationId="{D7C1A752-12C6-7290-AD35-5E36DCAA5972}"/>
          </ac:picMkLst>
        </pc:picChg>
      </pc:sldChg>
      <pc:sldChg chg="addSp delSp modSp add mod">
        <pc:chgData name="서 승원" userId="5ccc9146c37c74c2" providerId="LiveId" clId="{C2D2EF10-A810-435A-9C5C-5E540DFC42B1}" dt="2022-08-24T03:46:01.508" v="16934" actId="20577"/>
        <pc:sldMkLst>
          <pc:docMk/>
          <pc:sldMk cId="2142628609" sldId="346"/>
        </pc:sldMkLst>
        <pc:spChg chg="mod">
          <ac:chgData name="서 승원" userId="5ccc9146c37c74c2" providerId="LiveId" clId="{C2D2EF10-A810-435A-9C5C-5E540DFC42B1}" dt="2022-08-24T03:43:04.980" v="16877"/>
          <ac:spMkLst>
            <pc:docMk/>
            <pc:sldMk cId="2142628609" sldId="346"/>
            <ac:spMk id="2" creationId="{E7F33F55-5FB6-F4BD-400B-F23D5EA0226F}"/>
          </ac:spMkLst>
        </pc:spChg>
        <pc:spChg chg="mod">
          <ac:chgData name="서 승원" userId="5ccc9146c37c74c2" providerId="LiveId" clId="{C2D2EF10-A810-435A-9C5C-5E540DFC42B1}" dt="2022-08-24T03:43:22.144" v="16887" actId="20577"/>
          <ac:spMkLst>
            <pc:docMk/>
            <pc:sldMk cId="2142628609" sldId="346"/>
            <ac:spMk id="8" creationId="{6AC31046-BF03-C43F-EBE7-5088613C308D}"/>
          </ac:spMkLst>
        </pc:spChg>
        <pc:spChg chg="mod">
          <ac:chgData name="서 승원" userId="5ccc9146c37c74c2" providerId="LiveId" clId="{C2D2EF10-A810-435A-9C5C-5E540DFC42B1}" dt="2022-08-24T03:44:24.351" v="16909" actId="20577"/>
          <ac:spMkLst>
            <pc:docMk/>
            <pc:sldMk cId="2142628609" sldId="346"/>
            <ac:spMk id="12" creationId="{742667EE-8D0F-5B1F-CA5B-A0E521ED5294}"/>
          </ac:spMkLst>
        </pc:spChg>
        <pc:spChg chg="mod">
          <ac:chgData name="서 승원" userId="5ccc9146c37c74c2" providerId="LiveId" clId="{C2D2EF10-A810-435A-9C5C-5E540DFC42B1}" dt="2022-08-24T03:43:57.680" v="16900" actId="20577"/>
          <ac:spMkLst>
            <pc:docMk/>
            <pc:sldMk cId="2142628609" sldId="346"/>
            <ac:spMk id="13" creationId="{BEC757A1-D6F5-06AC-8AB5-6DDE864F3954}"/>
          </ac:spMkLst>
        </pc:spChg>
        <pc:spChg chg="mod">
          <ac:chgData name="서 승원" userId="5ccc9146c37c74c2" providerId="LiveId" clId="{C2D2EF10-A810-435A-9C5C-5E540DFC42B1}" dt="2022-08-24T03:45:05.321" v="16920" actId="20577"/>
          <ac:spMkLst>
            <pc:docMk/>
            <pc:sldMk cId="2142628609" sldId="346"/>
            <ac:spMk id="18" creationId="{CCD206FB-81EC-F9BE-8981-CCC7926C38BD}"/>
          </ac:spMkLst>
        </pc:spChg>
        <pc:spChg chg="mod">
          <ac:chgData name="서 승원" userId="5ccc9146c37c74c2" providerId="LiveId" clId="{C2D2EF10-A810-435A-9C5C-5E540DFC42B1}" dt="2022-08-24T03:46:01.508" v="16934" actId="20577"/>
          <ac:spMkLst>
            <pc:docMk/>
            <pc:sldMk cId="2142628609" sldId="346"/>
            <ac:spMk id="19" creationId="{1A6104C1-2445-CD2A-ED7A-242021806AB7}"/>
          </ac:spMkLst>
        </pc:spChg>
        <pc:picChg chg="del">
          <ac:chgData name="서 승원" userId="5ccc9146c37c74c2" providerId="LiveId" clId="{C2D2EF10-A810-435A-9C5C-5E540DFC42B1}" dt="2022-08-24T03:43:23.594" v="16888" actId="478"/>
          <ac:picMkLst>
            <pc:docMk/>
            <pc:sldMk cId="2142628609" sldId="346"/>
            <ac:picMk id="4" creationId="{48FC45A9-AEA4-55B9-B2C6-71282E3117B3}"/>
          </ac:picMkLst>
        </pc:picChg>
        <pc:picChg chg="add mod">
          <ac:chgData name="서 승원" userId="5ccc9146c37c74c2" providerId="LiveId" clId="{C2D2EF10-A810-435A-9C5C-5E540DFC42B1}" dt="2022-08-24T03:44:59.858" v="16915" actId="208"/>
          <ac:picMkLst>
            <pc:docMk/>
            <pc:sldMk cId="2142628609" sldId="346"/>
            <ac:picMk id="7" creationId="{2BABEB42-0022-790E-1222-4FB6B57D372B}"/>
          </ac:picMkLst>
        </pc:picChg>
        <pc:picChg chg="add mod">
          <ac:chgData name="서 승원" userId="5ccc9146c37c74c2" providerId="LiveId" clId="{C2D2EF10-A810-435A-9C5C-5E540DFC42B1}" dt="2022-08-24T03:44:59.858" v="16915" actId="208"/>
          <ac:picMkLst>
            <pc:docMk/>
            <pc:sldMk cId="2142628609" sldId="346"/>
            <ac:picMk id="10" creationId="{5E6DCE55-5F30-3811-3190-E10A5CFA4AF6}"/>
          </ac:picMkLst>
        </pc:picChg>
        <pc:picChg chg="del">
          <ac:chgData name="서 승원" userId="5ccc9146c37c74c2" providerId="LiveId" clId="{C2D2EF10-A810-435A-9C5C-5E540DFC42B1}" dt="2022-08-24T03:44:15.596" v="16901" actId="478"/>
          <ac:picMkLst>
            <pc:docMk/>
            <pc:sldMk cId="2142628609" sldId="346"/>
            <ac:picMk id="11" creationId="{788651AF-D0FB-EAD5-DCA5-A4FBBECB829E}"/>
          </ac:picMkLst>
        </pc:picChg>
        <pc:picChg chg="add mod">
          <ac:chgData name="서 승원" userId="5ccc9146c37c74c2" providerId="LiveId" clId="{C2D2EF10-A810-435A-9C5C-5E540DFC42B1}" dt="2022-08-24T03:44:59.858" v="16915" actId="208"/>
          <ac:picMkLst>
            <pc:docMk/>
            <pc:sldMk cId="2142628609" sldId="346"/>
            <ac:picMk id="15" creationId="{70E9BB7E-D292-4E64-E099-E5607BAB75B7}"/>
          </ac:picMkLst>
        </pc:picChg>
        <pc:picChg chg="del">
          <ac:chgData name="서 승원" userId="5ccc9146c37c74c2" providerId="LiveId" clId="{C2D2EF10-A810-435A-9C5C-5E540DFC42B1}" dt="2022-08-24T03:44:25.902" v="16910" actId="478"/>
          <ac:picMkLst>
            <pc:docMk/>
            <pc:sldMk cId="2142628609" sldId="346"/>
            <ac:picMk id="16" creationId="{3DD874A9-128E-1DF7-CA57-A19707A25448}"/>
          </ac:picMkLst>
        </pc:picChg>
        <pc:picChg chg="add mod">
          <ac:chgData name="서 승원" userId="5ccc9146c37c74c2" providerId="LiveId" clId="{C2D2EF10-A810-435A-9C5C-5E540DFC42B1}" dt="2022-08-24T03:44:59.858" v="16915" actId="208"/>
          <ac:picMkLst>
            <pc:docMk/>
            <pc:sldMk cId="2142628609" sldId="346"/>
            <ac:picMk id="20" creationId="{9B428426-4354-2446-C0F4-5088D7B7B647}"/>
          </ac:picMkLst>
        </pc:picChg>
        <pc:picChg chg="del">
          <ac:chgData name="서 승원" userId="5ccc9146c37c74c2" providerId="LiveId" clId="{C2D2EF10-A810-435A-9C5C-5E540DFC42B1}" dt="2022-08-24T03:43:06.761" v="16878" actId="478"/>
          <ac:picMkLst>
            <pc:docMk/>
            <pc:sldMk cId="2142628609" sldId="346"/>
            <ac:picMk id="21" creationId="{734718BC-24B4-156E-F576-ED89ACAA787B}"/>
          </ac:picMkLst>
        </pc:picChg>
      </pc:sldChg>
      <pc:sldChg chg="addSp delSp modSp add mod">
        <pc:chgData name="서 승원" userId="5ccc9146c37c74c2" providerId="LiveId" clId="{C2D2EF10-A810-435A-9C5C-5E540DFC42B1}" dt="2022-08-24T03:51:50.624" v="17339" actId="20577"/>
        <pc:sldMkLst>
          <pc:docMk/>
          <pc:sldMk cId="2233908497" sldId="347"/>
        </pc:sldMkLst>
        <pc:spChg chg="mod">
          <ac:chgData name="서 승원" userId="5ccc9146c37c74c2" providerId="LiveId" clId="{C2D2EF10-A810-435A-9C5C-5E540DFC42B1}" dt="2022-08-24T03:46:07.700" v="16941"/>
          <ac:spMkLst>
            <pc:docMk/>
            <pc:sldMk cId="2233908497" sldId="347"/>
            <ac:spMk id="2" creationId="{E7F33F55-5FB6-F4BD-400B-F23D5EA0226F}"/>
          </ac:spMkLst>
        </pc:spChg>
        <pc:spChg chg="del">
          <ac:chgData name="서 승원" userId="5ccc9146c37c74c2" providerId="LiveId" clId="{C2D2EF10-A810-435A-9C5C-5E540DFC42B1}" dt="2022-08-24T03:46:14.031" v="16946" actId="478"/>
          <ac:spMkLst>
            <pc:docMk/>
            <pc:sldMk cId="2233908497" sldId="347"/>
            <ac:spMk id="8" creationId="{6AC31046-BF03-C43F-EBE7-5088613C308D}"/>
          </ac:spMkLst>
        </pc:spChg>
        <pc:spChg chg="add del mod">
          <ac:chgData name="서 승원" userId="5ccc9146c37c74c2" providerId="LiveId" clId="{C2D2EF10-A810-435A-9C5C-5E540DFC42B1}" dt="2022-08-24T03:51:05.743" v="17012" actId="478"/>
          <ac:spMkLst>
            <pc:docMk/>
            <pc:sldMk cId="2233908497" sldId="347"/>
            <ac:spMk id="9" creationId="{B2B35016-5849-1C13-F92E-9B75E26CC692}"/>
          </ac:spMkLst>
        </pc:spChg>
        <pc:spChg chg="add mod">
          <ac:chgData name="서 승원" userId="5ccc9146c37c74c2" providerId="LiveId" clId="{C2D2EF10-A810-435A-9C5C-5E540DFC42B1}" dt="2022-08-24T03:51:50.624" v="17339" actId="20577"/>
          <ac:spMkLst>
            <pc:docMk/>
            <pc:sldMk cId="2233908497" sldId="347"/>
            <ac:spMk id="11" creationId="{1CF32B18-382D-8753-47C2-C5F1340D042B}"/>
          </ac:spMkLst>
        </pc:spChg>
        <pc:spChg chg="del">
          <ac:chgData name="서 승원" userId="5ccc9146c37c74c2" providerId="LiveId" clId="{C2D2EF10-A810-435A-9C5C-5E540DFC42B1}" dt="2022-08-24T03:46:09.894" v="16942" actId="478"/>
          <ac:spMkLst>
            <pc:docMk/>
            <pc:sldMk cId="2233908497" sldId="347"/>
            <ac:spMk id="12" creationId="{742667EE-8D0F-5B1F-CA5B-A0E521ED5294}"/>
          </ac:spMkLst>
        </pc:spChg>
        <pc:spChg chg="del">
          <ac:chgData name="서 승원" userId="5ccc9146c37c74c2" providerId="LiveId" clId="{C2D2EF10-A810-435A-9C5C-5E540DFC42B1}" dt="2022-08-24T03:46:13.113" v="16945" actId="478"/>
          <ac:spMkLst>
            <pc:docMk/>
            <pc:sldMk cId="2233908497" sldId="347"/>
            <ac:spMk id="13" creationId="{BEC757A1-D6F5-06AC-8AB5-6DDE864F3954}"/>
          </ac:spMkLst>
        </pc:spChg>
        <pc:spChg chg="del">
          <ac:chgData name="서 승원" userId="5ccc9146c37c74c2" providerId="LiveId" clId="{C2D2EF10-A810-435A-9C5C-5E540DFC42B1}" dt="2022-08-24T03:46:09.894" v="16942" actId="478"/>
          <ac:spMkLst>
            <pc:docMk/>
            <pc:sldMk cId="2233908497" sldId="347"/>
            <ac:spMk id="18" creationId="{CCD206FB-81EC-F9BE-8981-CCC7926C38BD}"/>
          </ac:spMkLst>
        </pc:spChg>
        <pc:spChg chg="del mod">
          <ac:chgData name="서 승원" userId="5ccc9146c37c74c2" providerId="LiveId" clId="{C2D2EF10-A810-435A-9C5C-5E540DFC42B1}" dt="2022-08-24T03:46:12.346" v="16944" actId="478"/>
          <ac:spMkLst>
            <pc:docMk/>
            <pc:sldMk cId="2233908497" sldId="347"/>
            <ac:spMk id="19" creationId="{1A6104C1-2445-CD2A-ED7A-242021806AB7}"/>
          </ac:spMkLst>
        </pc:spChg>
        <pc:graphicFrameChg chg="add del mod">
          <ac:chgData name="서 승원" userId="5ccc9146c37c74c2" providerId="LiveId" clId="{C2D2EF10-A810-435A-9C5C-5E540DFC42B1}" dt="2022-08-24T03:49:40.781" v="16948"/>
          <ac:graphicFrameMkLst>
            <pc:docMk/>
            <pc:sldMk cId="2233908497" sldId="347"/>
            <ac:graphicFrameMk id="3" creationId="{AC4AC903-1BED-B2BF-1A7A-A690A7F4B6C0}"/>
          </ac:graphicFrameMkLst>
        </pc:graphicFrameChg>
        <pc:graphicFrameChg chg="add mod modGraphic">
          <ac:chgData name="서 승원" userId="5ccc9146c37c74c2" providerId="LiveId" clId="{C2D2EF10-A810-435A-9C5C-5E540DFC42B1}" dt="2022-08-24T03:49:55.774" v="16957" actId="20577"/>
          <ac:graphicFrameMkLst>
            <pc:docMk/>
            <pc:sldMk cId="2233908497" sldId="347"/>
            <ac:graphicFrameMk id="4" creationId="{D32B5841-9C2E-428E-C95E-DAB40FE6C369}"/>
          </ac:graphicFrameMkLst>
        </pc:graphicFrameChg>
        <pc:picChg chg="del">
          <ac:chgData name="서 승원" userId="5ccc9146c37c74c2" providerId="LiveId" clId="{C2D2EF10-A810-435A-9C5C-5E540DFC42B1}" dt="2022-08-24T03:46:09.894" v="16942" actId="478"/>
          <ac:picMkLst>
            <pc:docMk/>
            <pc:sldMk cId="2233908497" sldId="347"/>
            <ac:picMk id="7" creationId="{2BABEB42-0022-790E-1222-4FB6B57D372B}"/>
          </ac:picMkLst>
        </pc:picChg>
        <pc:picChg chg="del">
          <ac:chgData name="서 승원" userId="5ccc9146c37c74c2" providerId="LiveId" clId="{C2D2EF10-A810-435A-9C5C-5E540DFC42B1}" dt="2022-08-24T03:46:09.894" v="16942" actId="478"/>
          <ac:picMkLst>
            <pc:docMk/>
            <pc:sldMk cId="2233908497" sldId="347"/>
            <ac:picMk id="10" creationId="{5E6DCE55-5F30-3811-3190-E10A5CFA4AF6}"/>
          </ac:picMkLst>
        </pc:picChg>
        <pc:picChg chg="del">
          <ac:chgData name="서 승원" userId="5ccc9146c37c74c2" providerId="LiveId" clId="{C2D2EF10-A810-435A-9C5C-5E540DFC42B1}" dt="2022-08-24T03:46:09.894" v="16942" actId="478"/>
          <ac:picMkLst>
            <pc:docMk/>
            <pc:sldMk cId="2233908497" sldId="347"/>
            <ac:picMk id="15" creationId="{70E9BB7E-D292-4E64-E099-E5607BAB75B7}"/>
          </ac:picMkLst>
        </pc:picChg>
        <pc:picChg chg="del">
          <ac:chgData name="서 승원" userId="5ccc9146c37c74c2" providerId="LiveId" clId="{C2D2EF10-A810-435A-9C5C-5E540DFC42B1}" dt="2022-08-24T03:46:09.894" v="16942" actId="478"/>
          <ac:picMkLst>
            <pc:docMk/>
            <pc:sldMk cId="2233908497" sldId="347"/>
            <ac:picMk id="20" creationId="{9B428426-4354-2446-C0F4-5088D7B7B647}"/>
          </ac:picMkLst>
        </pc:picChg>
      </pc:sldChg>
    </pc:docChg>
  </pc:docChgLst>
  <pc:docChgLst>
    <pc:chgData name="서 승원" userId="5ccc9146c37c74c2" providerId="LiveId" clId="{9E40F5DC-A5A1-4E42-A7AA-5D162F47084B}"/>
    <pc:docChg chg="undo custSel modSld">
      <pc:chgData name="서 승원" userId="5ccc9146c37c74c2" providerId="LiveId" clId="{9E40F5DC-A5A1-4E42-A7AA-5D162F47084B}" dt="2022-10-01T09:21:12.118" v="4595" actId="20577"/>
      <pc:docMkLst>
        <pc:docMk/>
      </pc:docMkLst>
      <pc:sldChg chg="addSp delSp modSp mod">
        <pc:chgData name="서 승원" userId="5ccc9146c37c74c2" providerId="LiveId" clId="{9E40F5DC-A5A1-4E42-A7AA-5D162F47084B}" dt="2022-10-01T09:13:37.613" v="3529" actId="11529"/>
        <pc:sldMkLst>
          <pc:docMk/>
          <pc:sldMk cId="704800" sldId="320"/>
        </pc:sldMkLst>
        <pc:spChg chg="mod">
          <ac:chgData name="서 승원" userId="5ccc9146c37c74c2" providerId="LiveId" clId="{9E40F5DC-A5A1-4E42-A7AA-5D162F47084B}" dt="2022-10-01T09:13:11.492" v="3491" actId="20577"/>
          <ac:spMkLst>
            <pc:docMk/>
            <pc:sldMk cId="704800" sldId="320"/>
            <ac:spMk id="3" creationId="{E2D720D1-AD49-3913-2931-09A8AD562B94}"/>
          </ac:spMkLst>
        </pc:spChg>
        <pc:spChg chg="del">
          <ac:chgData name="서 승원" userId="5ccc9146c37c74c2" providerId="LiveId" clId="{9E40F5DC-A5A1-4E42-A7AA-5D162F47084B}" dt="2022-10-01T08:48:33.406" v="405" actId="478"/>
          <ac:spMkLst>
            <pc:docMk/>
            <pc:sldMk cId="704800" sldId="320"/>
            <ac:spMk id="4" creationId="{192EAF77-9F78-CBD6-F62A-03CE59DE116E}"/>
          </ac:spMkLst>
        </pc:spChg>
        <pc:spChg chg="del">
          <ac:chgData name="서 승원" userId="5ccc9146c37c74c2" providerId="LiveId" clId="{9E40F5DC-A5A1-4E42-A7AA-5D162F47084B}" dt="2022-10-01T08:50:26.144" v="916" actId="478"/>
          <ac:spMkLst>
            <pc:docMk/>
            <pc:sldMk cId="704800" sldId="320"/>
            <ac:spMk id="11" creationId="{57C62BE0-AE3E-C97A-0C6C-3BAA24B08092}"/>
          </ac:spMkLst>
        </pc:spChg>
        <pc:spChg chg="mod">
          <ac:chgData name="서 승원" userId="5ccc9146c37c74c2" providerId="LiveId" clId="{9E40F5DC-A5A1-4E42-A7AA-5D162F47084B}" dt="2022-10-01T09:13:19.421" v="3527" actId="1036"/>
          <ac:spMkLst>
            <pc:docMk/>
            <pc:sldMk cId="704800" sldId="320"/>
            <ac:spMk id="12" creationId="{26C9DE9C-8A9C-F7E8-DFE5-E989E4DBB76B}"/>
          </ac:spMkLst>
        </pc:spChg>
        <pc:spChg chg="add mod">
          <ac:chgData name="서 승원" userId="5ccc9146c37c74c2" providerId="LiveId" clId="{9E40F5DC-A5A1-4E42-A7AA-5D162F47084B}" dt="2022-10-01T09:13:19.421" v="3527" actId="1036"/>
          <ac:spMkLst>
            <pc:docMk/>
            <pc:sldMk cId="704800" sldId="320"/>
            <ac:spMk id="15" creationId="{DA01CFD6-FE79-F996-9BF4-87954C20FE04}"/>
          </ac:spMkLst>
        </pc:spChg>
        <pc:picChg chg="add del mod">
          <ac:chgData name="서 승원" userId="5ccc9146c37c74c2" providerId="LiveId" clId="{9E40F5DC-A5A1-4E42-A7AA-5D162F47084B}" dt="2022-10-01T08:50:40.798" v="920" actId="21"/>
          <ac:picMkLst>
            <pc:docMk/>
            <pc:sldMk cId="704800" sldId="320"/>
            <ac:picMk id="7" creationId="{3E6DBA9E-6347-6344-2C33-9A9EE937DF2B}"/>
          </ac:picMkLst>
        </pc:picChg>
        <pc:picChg chg="del">
          <ac:chgData name="서 승원" userId="5ccc9146c37c74c2" providerId="LiveId" clId="{9E40F5DC-A5A1-4E42-A7AA-5D162F47084B}" dt="2022-10-01T08:48:29.789" v="404" actId="478"/>
          <ac:picMkLst>
            <pc:docMk/>
            <pc:sldMk cId="704800" sldId="320"/>
            <ac:picMk id="8" creationId="{55C216A1-A610-DAF3-6603-8B897F764281}"/>
          </ac:picMkLst>
        </pc:picChg>
        <pc:picChg chg="add mod">
          <ac:chgData name="서 승원" userId="5ccc9146c37c74c2" providerId="LiveId" clId="{9E40F5DC-A5A1-4E42-A7AA-5D162F47084B}" dt="2022-10-01T09:13:19.421" v="3527" actId="1036"/>
          <ac:picMkLst>
            <pc:docMk/>
            <pc:sldMk cId="704800" sldId="320"/>
            <ac:picMk id="9" creationId="{29F64EBF-3FDC-8BC5-B366-CBA0A7CBCED7}"/>
          </ac:picMkLst>
        </pc:picChg>
        <pc:picChg chg="del">
          <ac:chgData name="서 승원" userId="5ccc9146c37c74c2" providerId="LiveId" clId="{9E40F5DC-A5A1-4E42-A7AA-5D162F47084B}" dt="2022-10-01T08:48:29.789" v="404" actId="478"/>
          <ac:picMkLst>
            <pc:docMk/>
            <pc:sldMk cId="704800" sldId="320"/>
            <ac:picMk id="10" creationId="{96C3E0E9-D4E3-087F-A5FE-25034160C2D4}"/>
          </ac:picMkLst>
        </pc:picChg>
        <pc:cxnChg chg="add del mod">
          <ac:chgData name="서 승원" userId="5ccc9146c37c74c2" providerId="LiveId" clId="{9E40F5DC-A5A1-4E42-A7AA-5D162F47084B}" dt="2022-10-01T08:51:33.530" v="995" actId="11529"/>
          <ac:cxnSpMkLst>
            <pc:docMk/>
            <pc:sldMk cId="704800" sldId="320"/>
            <ac:cxnSpMk id="14" creationId="{F92C86DD-CE74-2802-22FA-332BF5995CED}"/>
          </ac:cxnSpMkLst>
        </pc:cxnChg>
        <pc:cxnChg chg="add del mod">
          <ac:chgData name="서 승원" userId="5ccc9146c37c74c2" providerId="LiveId" clId="{9E40F5DC-A5A1-4E42-A7AA-5D162F47084B}" dt="2022-10-01T09:13:37.613" v="3529" actId="11529"/>
          <ac:cxnSpMkLst>
            <pc:docMk/>
            <pc:sldMk cId="704800" sldId="320"/>
            <ac:cxnSpMk id="17" creationId="{52C632D1-7EA3-9A82-FE8D-F6B2D1A060C5}"/>
          </ac:cxnSpMkLst>
        </pc:cxnChg>
      </pc:sldChg>
      <pc:sldChg chg="addSp delSp modSp mod modAnim">
        <pc:chgData name="서 승원" userId="5ccc9146c37c74c2" providerId="LiveId" clId="{9E40F5DC-A5A1-4E42-A7AA-5D162F47084B}" dt="2022-10-01T09:09:21.258" v="2708" actId="1076"/>
        <pc:sldMkLst>
          <pc:docMk/>
          <pc:sldMk cId="214167157" sldId="321"/>
        </pc:sldMkLst>
        <pc:spChg chg="mod">
          <ac:chgData name="서 승원" userId="5ccc9146c37c74c2" providerId="LiveId" clId="{9E40F5DC-A5A1-4E42-A7AA-5D162F47084B}" dt="2022-10-01T09:08:55.495" v="2700"/>
          <ac:spMkLst>
            <pc:docMk/>
            <pc:sldMk cId="214167157" sldId="321"/>
            <ac:spMk id="3" creationId="{E2D720D1-AD49-3913-2931-09A8AD562B94}"/>
          </ac:spMkLst>
        </pc:spChg>
        <pc:spChg chg="del">
          <ac:chgData name="서 승원" userId="5ccc9146c37c74c2" providerId="LiveId" clId="{9E40F5DC-A5A1-4E42-A7AA-5D162F47084B}" dt="2022-10-01T09:05:46.664" v="2157" actId="478"/>
          <ac:spMkLst>
            <pc:docMk/>
            <pc:sldMk cId="214167157" sldId="321"/>
            <ac:spMk id="12" creationId="{E5CCF624-A846-3086-651E-6BDE08A20CE9}"/>
          </ac:spMkLst>
        </pc:spChg>
        <pc:spChg chg="del">
          <ac:chgData name="서 승원" userId="5ccc9146c37c74c2" providerId="LiveId" clId="{9E40F5DC-A5A1-4E42-A7AA-5D162F47084B}" dt="2022-10-01T09:05:46.664" v="2157" actId="478"/>
          <ac:spMkLst>
            <pc:docMk/>
            <pc:sldMk cId="214167157" sldId="321"/>
            <ac:spMk id="13" creationId="{B41B6809-BA8B-8284-82F9-83DCBA8BB407}"/>
          </ac:spMkLst>
        </pc:spChg>
        <pc:spChg chg="del">
          <ac:chgData name="서 승원" userId="5ccc9146c37c74c2" providerId="LiveId" clId="{9E40F5DC-A5A1-4E42-A7AA-5D162F47084B}" dt="2022-10-01T09:05:46.664" v="2157" actId="478"/>
          <ac:spMkLst>
            <pc:docMk/>
            <pc:sldMk cId="214167157" sldId="321"/>
            <ac:spMk id="14" creationId="{2A249033-C54E-8C7C-F2A5-F759824FBFDA}"/>
          </ac:spMkLst>
        </pc:spChg>
        <pc:spChg chg="mod">
          <ac:chgData name="서 승원" userId="5ccc9146c37c74c2" providerId="LiveId" clId="{9E40F5DC-A5A1-4E42-A7AA-5D162F47084B}" dt="2022-10-01T09:09:21.258" v="2708" actId="1076"/>
          <ac:spMkLst>
            <pc:docMk/>
            <pc:sldMk cId="214167157" sldId="321"/>
            <ac:spMk id="17" creationId="{2504FBA4-1F37-1D9A-C59C-EE959FEC625C}"/>
          </ac:spMkLst>
        </pc:spChg>
        <pc:spChg chg="del">
          <ac:chgData name="서 승원" userId="5ccc9146c37c74c2" providerId="LiveId" clId="{9E40F5DC-A5A1-4E42-A7AA-5D162F47084B}" dt="2022-10-01T09:05:46.664" v="2157" actId="478"/>
          <ac:spMkLst>
            <pc:docMk/>
            <pc:sldMk cId="214167157" sldId="321"/>
            <ac:spMk id="18" creationId="{62F55ADC-3E13-DD13-BA49-3F891CD285A2}"/>
          </ac:spMkLst>
        </pc:spChg>
        <pc:picChg chg="add mod">
          <ac:chgData name="서 승원" userId="5ccc9146c37c74c2" providerId="LiveId" clId="{9E40F5DC-A5A1-4E42-A7AA-5D162F47084B}" dt="2022-10-01T09:09:05.757" v="2703" actId="1076"/>
          <ac:picMkLst>
            <pc:docMk/>
            <pc:sldMk cId="214167157" sldId="321"/>
            <ac:picMk id="4" creationId="{0817D263-12BF-0816-953C-1241D926F968}"/>
          </ac:picMkLst>
        </pc:picChg>
        <pc:picChg chg="del">
          <ac:chgData name="서 승원" userId="5ccc9146c37c74c2" providerId="LiveId" clId="{9E40F5DC-A5A1-4E42-A7AA-5D162F47084B}" dt="2022-10-01T09:05:41.160" v="2156" actId="478"/>
          <ac:picMkLst>
            <pc:docMk/>
            <pc:sldMk cId="214167157" sldId="321"/>
            <ac:picMk id="7" creationId="{B9055631-AF94-18C5-A4E9-81745434002B}"/>
          </ac:picMkLst>
        </pc:picChg>
        <pc:picChg chg="del">
          <ac:chgData name="서 승원" userId="5ccc9146c37c74c2" providerId="LiveId" clId="{9E40F5DC-A5A1-4E42-A7AA-5D162F47084B}" dt="2022-10-01T09:05:41.160" v="2156" actId="478"/>
          <ac:picMkLst>
            <pc:docMk/>
            <pc:sldMk cId="214167157" sldId="321"/>
            <ac:picMk id="9" creationId="{711EEA3F-9F54-781C-4312-C5104192F137}"/>
          </ac:picMkLst>
        </pc:picChg>
        <pc:picChg chg="del">
          <ac:chgData name="서 승원" userId="5ccc9146c37c74c2" providerId="LiveId" clId="{9E40F5DC-A5A1-4E42-A7AA-5D162F47084B}" dt="2022-10-01T09:05:41.160" v="2156" actId="478"/>
          <ac:picMkLst>
            <pc:docMk/>
            <pc:sldMk cId="214167157" sldId="321"/>
            <ac:picMk id="11" creationId="{AA430B9F-C4DD-09B8-F10A-BA6318F5B988}"/>
          </ac:picMkLst>
        </pc:picChg>
        <pc:picChg chg="del">
          <ac:chgData name="서 승원" userId="5ccc9146c37c74c2" providerId="LiveId" clId="{9E40F5DC-A5A1-4E42-A7AA-5D162F47084B}" dt="2022-10-01T09:05:41.160" v="2156" actId="478"/>
          <ac:picMkLst>
            <pc:docMk/>
            <pc:sldMk cId="214167157" sldId="321"/>
            <ac:picMk id="16" creationId="{4DD3AA08-AB6F-A4DE-38FA-38EB800E3C1C}"/>
          </ac:picMkLst>
        </pc:picChg>
      </pc:sldChg>
      <pc:sldChg chg="addSp delSp modSp mod">
        <pc:chgData name="서 승원" userId="5ccc9146c37c74c2" providerId="LiveId" clId="{9E40F5DC-A5A1-4E42-A7AA-5D162F47084B}" dt="2022-10-01T09:18:21.777" v="4180" actId="20577"/>
        <pc:sldMkLst>
          <pc:docMk/>
          <pc:sldMk cId="1182003218" sldId="322"/>
        </pc:sldMkLst>
        <pc:spChg chg="mod">
          <ac:chgData name="서 승원" userId="5ccc9146c37c74c2" providerId="LiveId" clId="{9E40F5DC-A5A1-4E42-A7AA-5D162F47084B}" dt="2022-10-01T09:18:21.777" v="4180" actId="20577"/>
          <ac:spMkLst>
            <pc:docMk/>
            <pc:sldMk cId="1182003218" sldId="322"/>
            <ac:spMk id="3" creationId="{E2D720D1-AD49-3913-2931-09A8AD562B94}"/>
          </ac:spMkLst>
        </pc:spChg>
        <pc:spChg chg="add mod">
          <ac:chgData name="서 승원" userId="5ccc9146c37c74c2" providerId="LiveId" clId="{9E40F5DC-A5A1-4E42-A7AA-5D162F47084B}" dt="2022-10-01T09:06:43.058" v="2191" actId="1076"/>
          <ac:spMkLst>
            <pc:docMk/>
            <pc:sldMk cId="1182003218" sldId="322"/>
            <ac:spMk id="10" creationId="{490F55F5-82CC-3736-C6EA-2E4E84C93B29}"/>
          </ac:spMkLst>
        </pc:spChg>
        <pc:spChg chg="del">
          <ac:chgData name="서 승원" userId="5ccc9146c37c74c2" providerId="LiveId" clId="{9E40F5DC-A5A1-4E42-A7AA-5D162F47084B}" dt="2022-10-01T08:26:22.375" v="2" actId="478"/>
          <ac:spMkLst>
            <pc:docMk/>
            <pc:sldMk cId="1182003218" sldId="322"/>
            <ac:spMk id="14" creationId="{5B08005E-BF75-F522-7DEC-FFE339692339}"/>
          </ac:spMkLst>
        </pc:spChg>
        <pc:spChg chg="del">
          <ac:chgData name="서 승원" userId="5ccc9146c37c74c2" providerId="LiveId" clId="{9E40F5DC-A5A1-4E42-A7AA-5D162F47084B}" dt="2022-10-01T08:26:20.036" v="1" actId="478"/>
          <ac:spMkLst>
            <pc:docMk/>
            <pc:sldMk cId="1182003218" sldId="322"/>
            <ac:spMk id="15" creationId="{F2333987-4EFD-72CE-DEDE-9E0DC1D9C1D4}"/>
          </ac:spMkLst>
        </pc:spChg>
        <pc:spChg chg="del">
          <ac:chgData name="서 승원" userId="5ccc9146c37c74c2" providerId="LiveId" clId="{9E40F5DC-A5A1-4E42-A7AA-5D162F47084B}" dt="2022-10-01T08:26:20.036" v="1" actId="478"/>
          <ac:spMkLst>
            <pc:docMk/>
            <pc:sldMk cId="1182003218" sldId="322"/>
            <ac:spMk id="16" creationId="{B5B8FC74-8A35-51E9-E8A1-DFDC8E6329BA}"/>
          </ac:spMkLst>
        </pc:spChg>
        <pc:spChg chg="del">
          <ac:chgData name="서 승원" userId="5ccc9146c37c74c2" providerId="LiveId" clId="{9E40F5DC-A5A1-4E42-A7AA-5D162F47084B}" dt="2022-10-01T08:26:20.036" v="1" actId="478"/>
          <ac:spMkLst>
            <pc:docMk/>
            <pc:sldMk cId="1182003218" sldId="322"/>
            <ac:spMk id="17" creationId="{E0969F5E-A305-CB93-1DDD-5720CEBB1054}"/>
          </ac:spMkLst>
        </pc:spChg>
        <pc:spChg chg="del">
          <ac:chgData name="서 승원" userId="5ccc9146c37c74c2" providerId="LiveId" clId="{9E40F5DC-A5A1-4E42-A7AA-5D162F47084B}" dt="2022-10-01T08:26:20.036" v="1" actId="478"/>
          <ac:spMkLst>
            <pc:docMk/>
            <pc:sldMk cId="1182003218" sldId="322"/>
            <ac:spMk id="18" creationId="{F30B4CD2-54B6-BE29-9B3C-1E423965232E}"/>
          </ac:spMkLst>
        </pc:spChg>
        <pc:picChg chg="del">
          <ac:chgData name="서 승원" userId="5ccc9146c37c74c2" providerId="LiveId" clId="{9E40F5DC-A5A1-4E42-A7AA-5D162F47084B}" dt="2022-10-01T08:26:16.955" v="0" actId="478"/>
          <ac:picMkLst>
            <pc:docMk/>
            <pc:sldMk cId="1182003218" sldId="322"/>
            <ac:picMk id="7" creationId="{AC9FA444-99D4-4721-FC83-75F0A8B44B33}"/>
          </ac:picMkLst>
        </pc:picChg>
        <pc:picChg chg="add mod">
          <ac:chgData name="서 승원" userId="5ccc9146c37c74c2" providerId="LiveId" clId="{9E40F5DC-A5A1-4E42-A7AA-5D162F47084B}" dt="2022-10-01T09:03:55.024" v="2132" actId="1076"/>
          <ac:picMkLst>
            <pc:docMk/>
            <pc:sldMk cId="1182003218" sldId="322"/>
            <ac:picMk id="8" creationId="{2E6B9278-2592-E3BF-01D7-256D1317579B}"/>
          </ac:picMkLst>
        </pc:picChg>
        <pc:picChg chg="del">
          <ac:chgData name="서 승원" userId="5ccc9146c37c74c2" providerId="LiveId" clId="{9E40F5DC-A5A1-4E42-A7AA-5D162F47084B}" dt="2022-10-01T08:26:16.955" v="0" actId="478"/>
          <ac:picMkLst>
            <pc:docMk/>
            <pc:sldMk cId="1182003218" sldId="322"/>
            <ac:picMk id="9" creationId="{CF4CB8D1-38B8-F602-DCEC-EA82918EDE56}"/>
          </ac:picMkLst>
        </pc:picChg>
        <pc:picChg chg="del">
          <ac:chgData name="서 승원" userId="5ccc9146c37c74c2" providerId="LiveId" clId="{9E40F5DC-A5A1-4E42-A7AA-5D162F47084B}" dt="2022-10-01T08:26:16.955" v="0" actId="478"/>
          <ac:picMkLst>
            <pc:docMk/>
            <pc:sldMk cId="1182003218" sldId="322"/>
            <ac:picMk id="11" creationId="{B522E3E1-F9BC-89FA-0568-4BDA365068EF}"/>
          </ac:picMkLst>
        </pc:picChg>
        <pc:picChg chg="del">
          <ac:chgData name="서 승원" userId="5ccc9146c37c74c2" providerId="LiveId" clId="{9E40F5DC-A5A1-4E42-A7AA-5D162F47084B}" dt="2022-10-01T08:26:16.955" v="0" actId="478"/>
          <ac:picMkLst>
            <pc:docMk/>
            <pc:sldMk cId="1182003218" sldId="322"/>
            <ac:picMk id="13" creationId="{30F68750-AA98-C54C-E3EA-BD671E8C023C}"/>
          </ac:picMkLst>
        </pc:picChg>
      </pc:sldChg>
      <pc:sldChg chg="modSp mod">
        <pc:chgData name="서 승원" userId="5ccc9146c37c74c2" providerId="LiveId" clId="{9E40F5DC-A5A1-4E42-A7AA-5D162F47084B}" dt="2022-10-01T09:21:12.118" v="4595" actId="20577"/>
        <pc:sldMkLst>
          <pc:docMk/>
          <pc:sldMk cId="194160227" sldId="323"/>
        </pc:sldMkLst>
        <pc:spChg chg="mod">
          <ac:chgData name="서 승원" userId="5ccc9146c37c74c2" providerId="LiveId" clId="{9E40F5DC-A5A1-4E42-A7AA-5D162F47084B}" dt="2022-10-01T09:21:12.118" v="4595" actId="20577"/>
          <ac:spMkLst>
            <pc:docMk/>
            <pc:sldMk cId="194160227" sldId="323"/>
            <ac:spMk id="3" creationId="{E2D720D1-AD49-3913-2931-09A8AD562B94}"/>
          </ac:spMkLst>
        </pc:spChg>
      </pc:sldChg>
      <pc:sldChg chg="modSp mod">
        <pc:chgData name="서 승원" userId="5ccc9146c37c74c2" providerId="LiveId" clId="{9E40F5DC-A5A1-4E42-A7AA-5D162F47084B}" dt="2022-10-01T09:04:34.417" v="2155" actId="20577"/>
        <pc:sldMkLst>
          <pc:docMk/>
          <pc:sldMk cId="3186760660" sldId="325"/>
        </pc:sldMkLst>
        <pc:spChg chg="mod">
          <ac:chgData name="서 승원" userId="5ccc9146c37c74c2" providerId="LiveId" clId="{9E40F5DC-A5A1-4E42-A7AA-5D162F47084B}" dt="2022-10-01T09:04:34.417" v="2155" actId="20577"/>
          <ac:spMkLst>
            <pc:docMk/>
            <pc:sldMk cId="3186760660" sldId="325"/>
            <ac:spMk id="3" creationId="{E2D720D1-AD49-3913-2931-09A8AD562B94}"/>
          </ac:spMkLst>
        </pc:spChg>
      </pc:sldChg>
    </pc:docChg>
  </pc:docChgLst>
  <pc:docChgLst>
    <pc:chgData name="서 승원" userId="5ccc9146c37c74c2" providerId="LiveId" clId="{4217C7F7-ABE7-4B22-A06E-89658EF4A45E}"/>
    <pc:docChg chg="undo redo custSel addSld delSld modSld">
      <pc:chgData name="서 승원" userId="5ccc9146c37c74c2" providerId="LiveId" clId="{4217C7F7-ABE7-4B22-A06E-89658EF4A45E}" dt="2022-09-04T13:08:21.896" v="10240"/>
      <pc:docMkLst>
        <pc:docMk/>
      </pc:docMkLst>
      <pc:sldChg chg="modSp mod">
        <pc:chgData name="서 승원" userId="5ccc9146c37c74c2" providerId="LiveId" clId="{4217C7F7-ABE7-4B22-A06E-89658EF4A45E}" dt="2022-09-03T14:52:30.995" v="9777" actId="20577"/>
        <pc:sldMkLst>
          <pc:docMk/>
          <pc:sldMk cId="1560876241" sldId="256"/>
        </pc:sldMkLst>
        <pc:spChg chg="mod">
          <ac:chgData name="서 승원" userId="5ccc9146c37c74c2" providerId="LiveId" clId="{4217C7F7-ABE7-4B22-A06E-89658EF4A45E}" dt="2022-09-03T14:52:30.995" v="9777" actId="20577"/>
          <ac:spMkLst>
            <pc:docMk/>
            <pc:sldMk cId="1560876241" sldId="256"/>
            <ac:spMk id="2" creationId="{69FF9E7D-8829-17B6-620E-F72AA9798320}"/>
          </ac:spMkLst>
        </pc:spChg>
      </pc:sldChg>
      <pc:sldChg chg="addSp delSp modSp mod">
        <pc:chgData name="서 승원" userId="5ccc9146c37c74c2" providerId="LiveId" clId="{4217C7F7-ABE7-4B22-A06E-89658EF4A45E}" dt="2022-09-02T07:03:40.159" v="9590" actId="20577"/>
        <pc:sldMkLst>
          <pc:docMk/>
          <pc:sldMk cId="3663021915" sldId="312"/>
        </pc:sldMkLst>
        <pc:spChg chg="mod">
          <ac:chgData name="서 승원" userId="5ccc9146c37c74c2" providerId="LiveId" clId="{4217C7F7-ABE7-4B22-A06E-89658EF4A45E}" dt="2022-09-01T09:37:42.685" v="685" actId="20577"/>
          <ac:spMkLst>
            <pc:docMk/>
            <pc:sldMk cId="3663021915" sldId="312"/>
            <ac:spMk id="2" creationId="{E7F33F55-5FB6-F4BD-400B-F23D5EA0226F}"/>
          </ac:spMkLst>
        </pc:spChg>
        <pc:spChg chg="mod">
          <ac:chgData name="서 승원" userId="5ccc9146c37c74c2" providerId="LiveId" clId="{4217C7F7-ABE7-4B22-A06E-89658EF4A45E}" dt="2022-09-02T07:03:40.159" v="9590" actId="20577"/>
          <ac:spMkLst>
            <pc:docMk/>
            <pc:sldMk cId="3663021915" sldId="312"/>
            <ac:spMk id="3" creationId="{E2D720D1-AD49-3913-2931-09A8AD562B94}"/>
          </ac:spMkLst>
        </pc:spChg>
        <pc:spChg chg="del">
          <ac:chgData name="서 승원" userId="5ccc9146c37c74c2" providerId="LiveId" clId="{4217C7F7-ABE7-4B22-A06E-89658EF4A45E}" dt="2022-09-01T09:05:05.434" v="49" actId="478"/>
          <ac:spMkLst>
            <pc:docMk/>
            <pc:sldMk cId="3663021915" sldId="312"/>
            <ac:spMk id="7" creationId="{3BBD8A89-A71B-8B13-6B1C-AC00725A6CAF}"/>
          </ac:spMkLst>
        </pc:spChg>
        <pc:spChg chg="del">
          <ac:chgData name="서 승원" userId="5ccc9146c37c74c2" providerId="LiveId" clId="{4217C7F7-ABE7-4B22-A06E-89658EF4A45E}" dt="2022-09-01T09:05:05.434" v="49" actId="478"/>
          <ac:spMkLst>
            <pc:docMk/>
            <pc:sldMk cId="3663021915" sldId="312"/>
            <ac:spMk id="9" creationId="{6AD090EB-2C6C-C369-8B8C-136C609488B1}"/>
          </ac:spMkLst>
        </pc:spChg>
        <pc:spChg chg="del">
          <ac:chgData name="서 승원" userId="5ccc9146c37c74c2" providerId="LiveId" clId="{4217C7F7-ABE7-4B22-A06E-89658EF4A45E}" dt="2022-09-01T09:05:05.434" v="49" actId="478"/>
          <ac:spMkLst>
            <pc:docMk/>
            <pc:sldMk cId="3663021915" sldId="312"/>
            <ac:spMk id="16" creationId="{224EC363-5502-8902-AA8C-2D71763C628D}"/>
          </ac:spMkLst>
        </pc:spChg>
        <pc:graphicFrameChg chg="add del mod">
          <ac:chgData name="서 승원" userId="5ccc9146c37c74c2" providerId="LiveId" clId="{4217C7F7-ABE7-4B22-A06E-89658EF4A45E}" dt="2022-09-02T06:29:03.273" v="7758"/>
          <ac:graphicFrameMkLst>
            <pc:docMk/>
            <pc:sldMk cId="3663021915" sldId="312"/>
            <ac:graphicFrameMk id="4" creationId="{3AB26977-421A-6C56-BC76-C11E388DBF52}"/>
          </ac:graphicFrameMkLst>
        </pc:graphicFrameChg>
        <pc:graphicFrameChg chg="add del mod">
          <ac:chgData name="서 승원" userId="5ccc9146c37c74c2" providerId="LiveId" clId="{4217C7F7-ABE7-4B22-A06E-89658EF4A45E}" dt="2022-09-01T12:02:56.009" v="4238"/>
          <ac:graphicFrameMkLst>
            <pc:docMk/>
            <pc:sldMk cId="3663021915" sldId="312"/>
            <ac:graphicFrameMk id="4" creationId="{F726CF9D-F1CD-D469-7885-F65F114B21BB}"/>
          </ac:graphicFrameMkLst>
        </pc:graphicFrameChg>
        <pc:graphicFrameChg chg="add del mod">
          <ac:chgData name="서 승원" userId="5ccc9146c37c74c2" providerId="LiveId" clId="{4217C7F7-ABE7-4B22-A06E-89658EF4A45E}" dt="2022-09-02T06:29:07.996" v="7761" actId="478"/>
          <ac:graphicFrameMkLst>
            <pc:docMk/>
            <pc:sldMk cId="3663021915" sldId="312"/>
            <ac:graphicFrameMk id="7" creationId="{5DAE609B-3985-A4C2-4BCE-DDD75E314FE2}"/>
          </ac:graphicFrameMkLst>
        </pc:graphicFrameChg>
        <pc:graphicFrameChg chg="add mod">
          <ac:chgData name="서 승원" userId="5ccc9146c37c74c2" providerId="LiveId" clId="{4217C7F7-ABE7-4B22-A06E-89658EF4A45E}" dt="2022-09-02T07:01:54.146" v="9349" actId="1076"/>
          <ac:graphicFrameMkLst>
            <pc:docMk/>
            <pc:sldMk cId="3663021915" sldId="312"/>
            <ac:graphicFrameMk id="8" creationId="{26A28CFF-ECAB-08B6-3510-51E0F3C7122D}"/>
          </ac:graphicFrameMkLst>
        </pc:graphicFrameChg>
        <pc:graphicFrameChg chg="add del mod">
          <ac:chgData name="서 승원" userId="5ccc9146c37c74c2" providerId="LiveId" clId="{4217C7F7-ABE7-4B22-A06E-89658EF4A45E}" dt="2022-09-02T06:29:17.412" v="7763"/>
          <ac:graphicFrameMkLst>
            <pc:docMk/>
            <pc:sldMk cId="3663021915" sldId="312"/>
            <ac:graphicFrameMk id="9" creationId="{A2D3AD96-5A45-B0AD-70EF-8FA74ACFC51D}"/>
          </ac:graphicFrameMkLst>
        </pc:graphicFrameChg>
        <pc:graphicFrameChg chg="add mod">
          <ac:chgData name="서 승원" userId="5ccc9146c37c74c2" providerId="LiveId" clId="{4217C7F7-ABE7-4B22-A06E-89658EF4A45E}" dt="2022-09-02T07:01:52.866" v="9348" actId="1076"/>
          <ac:graphicFrameMkLst>
            <pc:docMk/>
            <pc:sldMk cId="3663021915" sldId="312"/>
            <ac:graphicFrameMk id="10" creationId="{354B4B1F-8F8C-F88F-552A-965F00497974}"/>
          </ac:graphicFrameMkLst>
        </pc:graphicFrameChg>
        <pc:graphicFrameChg chg="add del mod">
          <ac:chgData name="서 승원" userId="5ccc9146c37c74c2" providerId="LiveId" clId="{4217C7F7-ABE7-4B22-A06E-89658EF4A45E}" dt="2022-09-02T06:29:27.900" v="7769"/>
          <ac:graphicFrameMkLst>
            <pc:docMk/>
            <pc:sldMk cId="3663021915" sldId="312"/>
            <ac:graphicFrameMk id="11" creationId="{59FFB362-0968-B0F3-3EA6-AEEF7C50723F}"/>
          </ac:graphicFrameMkLst>
        </pc:graphicFrameChg>
        <pc:graphicFrameChg chg="add mod">
          <ac:chgData name="서 승원" userId="5ccc9146c37c74c2" providerId="LiveId" clId="{4217C7F7-ABE7-4B22-A06E-89658EF4A45E}" dt="2022-09-02T07:01:46.561" v="9345" actId="1076"/>
          <ac:graphicFrameMkLst>
            <pc:docMk/>
            <pc:sldMk cId="3663021915" sldId="312"/>
            <ac:graphicFrameMk id="12" creationId="{8770CED8-9B8F-B361-88C5-55F0D6F852E8}"/>
          </ac:graphicFrameMkLst>
        </pc:graphicFrameChg>
        <pc:picChg chg="del">
          <ac:chgData name="서 승원" userId="5ccc9146c37c74c2" providerId="LiveId" clId="{4217C7F7-ABE7-4B22-A06E-89658EF4A45E}" dt="2022-09-01T08:48:25.078" v="21" actId="478"/>
          <ac:picMkLst>
            <pc:docMk/>
            <pc:sldMk cId="3663021915" sldId="312"/>
            <ac:picMk id="15" creationId="{483BFB7E-26A0-338B-A18C-9D942A0E68EE}"/>
          </ac:picMkLst>
        </pc:picChg>
      </pc:sldChg>
      <pc:sldChg chg="add del">
        <pc:chgData name="서 승원" userId="5ccc9146c37c74c2" providerId="LiveId" clId="{4217C7F7-ABE7-4B22-A06E-89658EF4A45E}" dt="2022-09-01T09:43:00.948" v="1734"/>
        <pc:sldMkLst>
          <pc:docMk/>
          <pc:sldMk cId="1106278469" sldId="313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1428378208" sldId="313"/>
        </pc:sldMkLst>
      </pc:sldChg>
      <pc:sldChg chg="addSp delSp modSp add mod">
        <pc:chgData name="서 승원" userId="5ccc9146c37c74c2" providerId="LiveId" clId="{4217C7F7-ABE7-4B22-A06E-89658EF4A45E}" dt="2022-09-02T07:02:03.741" v="9353" actId="20577"/>
        <pc:sldMkLst>
          <pc:docMk/>
          <pc:sldMk cId="1761095496" sldId="313"/>
        </pc:sldMkLst>
        <pc:spChg chg="mod">
          <ac:chgData name="서 승원" userId="5ccc9146c37c74c2" providerId="LiveId" clId="{4217C7F7-ABE7-4B22-A06E-89658EF4A45E}" dt="2022-09-02T07:02:03.741" v="9353" actId="20577"/>
          <ac:spMkLst>
            <pc:docMk/>
            <pc:sldMk cId="1761095496" sldId="313"/>
            <ac:spMk id="3" creationId="{E2D720D1-AD49-3913-2931-09A8AD562B94}"/>
          </ac:spMkLst>
        </pc:spChg>
        <pc:spChg chg="add mod">
          <ac:chgData name="서 승원" userId="5ccc9146c37c74c2" providerId="LiveId" clId="{4217C7F7-ABE7-4B22-A06E-89658EF4A45E}" dt="2022-09-02T07:02:01.620" v="9351" actId="1076"/>
          <ac:spMkLst>
            <pc:docMk/>
            <pc:sldMk cId="1761095496" sldId="313"/>
            <ac:spMk id="11" creationId="{1A369078-3E14-A522-EFD0-95DCE4083C65}"/>
          </ac:spMkLst>
        </pc:spChg>
        <pc:spChg chg="add mod">
          <ac:chgData name="서 승원" userId="5ccc9146c37c74c2" providerId="LiveId" clId="{4217C7F7-ABE7-4B22-A06E-89658EF4A45E}" dt="2022-09-02T07:02:01.620" v="9351" actId="1076"/>
          <ac:spMkLst>
            <pc:docMk/>
            <pc:sldMk cId="1761095496" sldId="313"/>
            <ac:spMk id="12" creationId="{7EE74AF5-BCB3-5E70-5DC9-BD80B4AD0BDF}"/>
          </ac:spMkLst>
        </pc:spChg>
        <pc:graphicFrameChg chg="add del mod">
          <ac:chgData name="서 승원" userId="5ccc9146c37c74c2" providerId="LiveId" clId="{4217C7F7-ABE7-4B22-A06E-89658EF4A45E}" dt="2022-09-02T06:29:38.650" v="7772" actId="478"/>
          <ac:graphicFrameMkLst>
            <pc:docMk/>
            <pc:sldMk cId="1761095496" sldId="313"/>
            <ac:graphicFrameMk id="4" creationId="{01D50C00-250B-7FE7-ECBA-947DA7BDA6C1}"/>
          </ac:graphicFrameMkLst>
        </pc:graphicFrameChg>
        <pc:picChg chg="add mod modCrop">
          <ac:chgData name="서 승원" userId="5ccc9146c37c74c2" providerId="LiveId" clId="{4217C7F7-ABE7-4B22-A06E-89658EF4A45E}" dt="2022-09-02T07:02:01.620" v="9351" actId="1076"/>
          <ac:picMkLst>
            <pc:docMk/>
            <pc:sldMk cId="1761095496" sldId="313"/>
            <ac:picMk id="8" creationId="{93381F76-D895-C1F3-9889-F897A913D11D}"/>
          </ac:picMkLst>
        </pc:picChg>
        <pc:picChg chg="add mod">
          <ac:chgData name="서 승원" userId="5ccc9146c37c74c2" providerId="LiveId" clId="{4217C7F7-ABE7-4B22-A06E-89658EF4A45E}" dt="2022-09-02T07:02:01.620" v="9351" actId="1076"/>
          <ac:picMkLst>
            <pc:docMk/>
            <pc:sldMk cId="1761095496" sldId="313"/>
            <ac:picMk id="10" creationId="{424EECEC-903E-A4EA-F3C7-CACBA86DAE01}"/>
          </ac:picMkLst>
        </pc:picChg>
      </pc:sldChg>
      <pc:sldChg chg="new del">
        <pc:chgData name="서 승원" userId="5ccc9146c37c74c2" providerId="LiveId" clId="{4217C7F7-ABE7-4B22-A06E-89658EF4A45E}" dt="2022-09-01T09:43:04.322" v="1736" actId="47"/>
        <pc:sldMkLst>
          <pc:docMk/>
          <pc:sldMk cId="3371034593" sldId="313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392654246" sldId="314"/>
        </pc:sldMkLst>
      </pc:sldChg>
      <pc:sldChg chg="addSp delSp modSp add del mod">
        <pc:chgData name="서 승원" userId="5ccc9146c37c74c2" providerId="LiveId" clId="{4217C7F7-ABE7-4B22-A06E-89658EF4A45E}" dt="2022-09-01T12:02:28.077" v="4162" actId="47"/>
        <pc:sldMkLst>
          <pc:docMk/>
          <pc:sldMk cId="4102573842" sldId="314"/>
        </pc:sldMkLst>
        <pc:spChg chg="mod">
          <ac:chgData name="서 승원" userId="5ccc9146c37c74c2" providerId="LiveId" clId="{4217C7F7-ABE7-4B22-A06E-89658EF4A45E}" dt="2022-09-01T11:37:07.338" v="3617" actId="20577"/>
          <ac:spMkLst>
            <pc:docMk/>
            <pc:sldMk cId="4102573842" sldId="314"/>
            <ac:spMk id="3" creationId="{E2D720D1-AD49-3913-2931-09A8AD562B94}"/>
          </ac:spMkLst>
        </pc:spChg>
        <pc:graphicFrameChg chg="add del mod">
          <ac:chgData name="서 승원" userId="5ccc9146c37c74c2" providerId="LiveId" clId="{4217C7F7-ABE7-4B22-A06E-89658EF4A45E}" dt="2022-09-01T11:42:44.008" v="3668"/>
          <ac:graphicFrameMkLst>
            <pc:docMk/>
            <pc:sldMk cId="4102573842" sldId="314"/>
            <ac:graphicFrameMk id="4" creationId="{B56CE9BA-52DA-8F15-DD97-1307099D09C8}"/>
          </ac:graphicFrameMkLst>
        </pc:graphicFrameChg>
        <pc:graphicFrameChg chg="add mod">
          <ac:chgData name="서 승원" userId="5ccc9146c37c74c2" providerId="LiveId" clId="{4217C7F7-ABE7-4B22-A06E-89658EF4A45E}" dt="2022-09-01T11:42:56.994" v="3672" actId="1076"/>
          <ac:graphicFrameMkLst>
            <pc:docMk/>
            <pc:sldMk cId="4102573842" sldId="314"/>
            <ac:graphicFrameMk id="7" creationId="{21CD96CB-C9DF-9D2A-AE87-9261567E4139}"/>
          </ac:graphicFrameMkLst>
        </pc:graphicFrame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1919997338" sldId="315"/>
        </pc:sldMkLst>
      </pc:sldChg>
      <pc:sldChg chg="addSp delSp modSp add mod">
        <pc:chgData name="서 승원" userId="5ccc9146c37c74c2" providerId="LiveId" clId="{4217C7F7-ABE7-4B22-A06E-89658EF4A45E}" dt="2022-09-02T07:04:03.165" v="9595" actId="1076"/>
        <pc:sldMkLst>
          <pc:docMk/>
          <pc:sldMk cId="4236893725" sldId="315"/>
        </pc:sldMkLst>
        <pc:spChg chg="del">
          <ac:chgData name="서 승원" userId="5ccc9146c37c74c2" providerId="LiveId" clId="{4217C7F7-ABE7-4B22-A06E-89658EF4A45E}" dt="2022-09-01T11:37:25.824" v="3619" actId="478"/>
          <ac:spMkLst>
            <pc:docMk/>
            <pc:sldMk cId="4236893725" sldId="315"/>
            <ac:spMk id="3" creationId="{E2D720D1-AD49-3913-2931-09A8AD562B94}"/>
          </ac:spMkLst>
        </pc:spChg>
        <pc:spChg chg="add del">
          <ac:chgData name="서 승원" userId="5ccc9146c37c74c2" providerId="LiveId" clId="{4217C7F7-ABE7-4B22-A06E-89658EF4A45E}" dt="2022-09-01T11:39:13.160" v="3621" actId="22"/>
          <ac:spMkLst>
            <pc:docMk/>
            <pc:sldMk cId="4236893725" sldId="315"/>
            <ac:spMk id="7" creationId="{6EDF6575-9372-508C-8E37-B53A7905FCAD}"/>
          </ac:spMkLst>
        </pc:spChg>
        <pc:spChg chg="add del">
          <ac:chgData name="서 승원" userId="5ccc9146c37c74c2" providerId="LiveId" clId="{4217C7F7-ABE7-4B22-A06E-89658EF4A45E}" dt="2022-09-01T11:41:09.113" v="3623" actId="22"/>
          <ac:spMkLst>
            <pc:docMk/>
            <pc:sldMk cId="4236893725" sldId="315"/>
            <ac:spMk id="9" creationId="{BF65CF52-2C2A-FBF8-EB90-2E8EC85918FD}"/>
          </ac:spMkLst>
        </pc:spChg>
        <pc:spChg chg="add del">
          <ac:chgData name="서 승원" userId="5ccc9146c37c74c2" providerId="LiveId" clId="{4217C7F7-ABE7-4B22-A06E-89658EF4A45E}" dt="2022-09-01T11:41:11.174" v="3627" actId="22"/>
          <ac:spMkLst>
            <pc:docMk/>
            <pc:sldMk cId="4236893725" sldId="315"/>
            <ac:spMk id="11" creationId="{C4849CCC-E4FD-9B21-1FCB-432DE1CAC4BF}"/>
          </ac:spMkLst>
        </pc:spChg>
        <pc:spChg chg="add mod">
          <ac:chgData name="서 승원" userId="5ccc9146c37c74c2" providerId="LiveId" clId="{4217C7F7-ABE7-4B22-A06E-89658EF4A45E}" dt="2022-09-02T06:58:12.328" v="9098" actId="1076"/>
          <ac:spMkLst>
            <pc:docMk/>
            <pc:sldMk cId="4236893725" sldId="315"/>
            <ac:spMk id="12" creationId="{30634A03-E7EB-00F9-59BB-991E7DEFFC66}"/>
          </ac:spMkLst>
        </pc:spChg>
        <pc:spChg chg="add mod">
          <ac:chgData name="서 승원" userId="5ccc9146c37c74c2" providerId="LiveId" clId="{4217C7F7-ABE7-4B22-A06E-89658EF4A45E}" dt="2022-09-02T06:58:20.637" v="9101" actId="20577"/>
          <ac:spMkLst>
            <pc:docMk/>
            <pc:sldMk cId="4236893725" sldId="315"/>
            <ac:spMk id="13" creationId="{35050A80-65BC-A09A-C3C6-185CE44A9495}"/>
          </ac:spMkLst>
        </pc:spChg>
        <pc:spChg chg="add del">
          <ac:chgData name="서 승원" userId="5ccc9146c37c74c2" providerId="LiveId" clId="{4217C7F7-ABE7-4B22-A06E-89658EF4A45E}" dt="2022-09-01T11:41:11.702" v="3629" actId="22"/>
          <ac:spMkLst>
            <pc:docMk/>
            <pc:sldMk cId="4236893725" sldId="315"/>
            <ac:spMk id="13" creationId="{844178FC-F4F5-5AD4-6CC0-3A4FAE03F35F}"/>
          </ac:spMkLst>
        </pc:spChg>
        <pc:spChg chg="add del">
          <ac:chgData name="서 승원" userId="5ccc9146c37c74c2" providerId="LiveId" clId="{4217C7F7-ABE7-4B22-A06E-89658EF4A45E}" dt="2022-09-01T11:41:13.421" v="3631" actId="22"/>
          <ac:spMkLst>
            <pc:docMk/>
            <pc:sldMk cId="4236893725" sldId="315"/>
            <ac:spMk id="15" creationId="{F3459B3F-4CF1-09A8-6693-E7EB069929B8}"/>
          </ac:spMkLst>
        </pc:spChg>
        <pc:spChg chg="add mod">
          <ac:chgData name="서 승원" userId="5ccc9146c37c74c2" providerId="LiveId" clId="{4217C7F7-ABE7-4B22-A06E-89658EF4A45E}" dt="2022-09-02T06:58:06.547" v="9097" actId="1076"/>
          <ac:spMkLst>
            <pc:docMk/>
            <pc:sldMk cId="4236893725" sldId="315"/>
            <ac:spMk id="16" creationId="{3DAFF8CF-3761-2C8D-6AFD-97D14C8DDBB4}"/>
          </ac:spMkLst>
        </pc:spChg>
        <pc:spChg chg="add mod">
          <ac:chgData name="서 승원" userId="5ccc9146c37c74c2" providerId="LiveId" clId="{4217C7F7-ABE7-4B22-A06E-89658EF4A45E}" dt="2022-09-02T06:58:23.026" v="9103" actId="20577"/>
          <ac:spMkLst>
            <pc:docMk/>
            <pc:sldMk cId="4236893725" sldId="315"/>
            <ac:spMk id="17" creationId="{376302CD-B5B7-8209-EB8A-C75096DE7E6C}"/>
          </ac:spMkLst>
        </pc:spChg>
        <pc:spChg chg="add del">
          <ac:chgData name="서 승원" userId="5ccc9146c37c74c2" providerId="LiveId" clId="{4217C7F7-ABE7-4B22-A06E-89658EF4A45E}" dt="2022-09-01T11:41:17.987" v="3635" actId="22"/>
          <ac:spMkLst>
            <pc:docMk/>
            <pc:sldMk cId="4236893725" sldId="315"/>
            <ac:spMk id="17" creationId="{F8D2A763-4F72-9F64-834F-8C8876F6E93A}"/>
          </ac:spMkLst>
        </pc:spChg>
        <pc:spChg chg="add del">
          <ac:chgData name="서 승원" userId="5ccc9146c37c74c2" providerId="LiveId" clId="{4217C7F7-ABE7-4B22-A06E-89658EF4A45E}" dt="2022-09-01T11:41:24.370" v="3641" actId="22"/>
          <ac:spMkLst>
            <pc:docMk/>
            <pc:sldMk cId="4236893725" sldId="315"/>
            <ac:spMk id="20" creationId="{00843D34-84B8-887F-3881-64E61A75FACB}"/>
          </ac:spMkLst>
        </pc:spChg>
        <pc:spChg chg="add mod">
          <ac:chgData name="서 승원" userId="5ccc9146c37c74c2" providerId="LiveId" clId="{4217C7F7-ABE7-4B22-A06E-89658EF4A45E}" dt="2022-09-02T07:04:03.165" v="9595" actId="1076"/>
          <ac:spMkLst>
            <pc:docMk/>
            <pc:sldMk cId="4236893725" sldId="315"/>
            <ac:spMk id="20" creationId="{37210AA2-7FF7-14F4-2C7E-121A76EF6061}"/>
          </ac:spMkLst>
        </pc:spChg>
        <pc:spChg chg="add mod">
          <ac:chgData name="서 승원" userId="5ccc9146c37c74c2" providerId="LiveId" clId="{4217C7F7-ABE7-4B22-A06E-89658EF4A45E}" dt="2022-09-02T07:04:00.536" v="9594" actId="1076"/>
          <ac:spMkLst>
            <pc:docMk/>
            <pc:sldMk cId="4236893725" sldId="315"/>
            <ac:spMk id="21" creationId="{1A5F12CD-79C0-3A4B-EBE2-4C8434A5ACF1}"/>
          </ac:spMkLst>
        </pc:spChg>
        <pc:spChg chg="add del">
          <ac:chgData name="서 승원" userId="5ccc9146c37c74c2" providerId="LiveId" clId="{4217C7F7-ABE7-4B22-A06E-89658EF4A45E}" dt="2022-09-01T11:41:55.074" v="3651" actId="22"/>
          <ac:spMkLst>
            <pc:docMk/>
            <pc:sldMk cId="4236893725" sldId="315"/>
            <ac:spMk id="23" creationId="{4ECAA882-5ED4-BE94-CF42-1A9B498DA39C}"/>
          </ac:spMkLst>
        </pc:spChg>
        <pc:spChg chg="add del">
          <ac:chgData name="서 승원" userId="5ccc9146c37c74c2" providerId="LiveId" clId="{4217C7F7-ABE7-4B22-A06E-89658EF4A45E}" dt="2022-09-01T11:42:14.564" v="3655" actId="22"/>
          <ac:spMkLst>
            <pc:docMk/>
            <pc:sldMk cId="4236893725" sldId="315"/>
            <ac:spMk id="26" creationId="{DD02C3AA-9A10-60F7-6926-83C85B1760CF}"/>
          </ac:spMkLst>
        </pc:spChg>
        <pc:spChg chg="add del">
          <ac:chgData name="서 승원" userId="5ccc9146c37c74c2" providerId="LiveId" clId="{4217C7F7-ABE7-4B22-A06E-89658EF4A45E}" dt="2022-09-01T11:42:19.199" v="3660" actId="22"/>
          <ac:spMkLst>
            <pc:docMk/>
            <pc:sldMk cId="4236893725" sldId="315"/>
            <ac:spMk id="29" creationId="{78BE221E-D9B1-D33E-FE66-C55A3DBE0F89}"/>
          </ac:spMkLst>
        </pc:spChg>
        <pc:spChg chg="add del">
          <ac:chgData name="서 승원" userId="5ccc9146c37c74c2" providerId="LiveId" clId="{4217C7F7-ABE7-4B22-A06E-89658EF4A45E}" dt="2022-09-01T11:43:26.772" v="3679" actId="22"/>
          <ac:spMkLst>
            <pc:docMk/>
            <pc:sldMk cId="4236893725" sldId="315"/>
            <ac:spMk id="32" creationId="{E7659A7C-9AAB-BCC6-C760-A719D8FA0946}"/>
          </ac:spMkLst>
        </pc:spChg>
        <pc:spChg chg="add del">
          <ac:chgData name="서 승원" userId="5ccc9146c37c74c2" providerId="LiveId" clId="{4217C7F7-ABE7-4B22-A06E-89658EF4A45E}" dt="2022-09-01T11:43:32.450" v="3685" actId="22"/>
          <ac:spMkLst>
            <pc:docMk/>
            <pc:sldMk cId="4236893725" sldId="315"/>
            <ac:spMk id="35" creationId="{9B7FA695-8D65-EA01-81D2-8D3A882E48B5}"/>
          </ac:spMkLst>
        </pc:spChg>
        <pc:spChg chg="add del">
          <ac:chgData name="서 승원" userId="5ccc9146c37c74c2" providerId="LiveId" clId="{4217C7F7-ABE7-4B22-A06E-89658EF4A45E}" dt="2022-09-01T11:43:40.284" v="3689" actId="22"/>
          <ac:spMkLst>
            <pc:docMk/>
            <pc:sldMk cId="4236893725" sldId="315"/>
            <ac:spMk id="38" creationId="{E9EF8881-3939-5457-1E33-E4D9C11211B0}"/>
          </ac:spMkLst>
        </pc:spChg>
        <pc:spChg chg="add del">
          <ac:chgData name="서 승원" userId="5ccc9146c37c74c2" providerId="LiveId" clId="{4217C7F7-ABE7-4B22-A06E-89658EF4A45E}" dt="2022-09-01T11:43:46.118" v="3693" actId="22"/>
          <ac:spMkLst>
            <pc:docMk/>
            <pc:sldMk cId="4236893725" sldId="315"/>
            <ac:spMk id="41" creationId="{A6E40F82-2442-F255-0C60-BA5C02538B33}"/>
          </ac:spMkLst>
        </pc:spChg>
        <pc:spChg chg="add del">
          <ac:chgData name="서 승원" userId="5ccc9146c37c74c2" providerId="LiveId" clId="{4217C7F7-ABE7-4B22-A06E-89658EF4A45E}" dt="2022-09-01T11:43:51.655" v="3697" actId="22"/>
          <ac:spMkLst>
            <pc:docMk/>
            <pc:sldMk cId="4236893725" sldId="315"/>
            <ac:spMk id="44" creationId="{63412446-345D-5E96-7089-B5EA15DBB18A}"/>
          </ac:spMkLst>
        </pc:spChg>
        <pc:spChg chg="add del">
          <ac:chgData name="서 승원" userId="5ccc9146c37c74c2" providerId="LiveId" clId="{4217C7F7-ABE7-4B22-A06E-89658EF4A45E}" dt="2022-09-01T11:43:57.542" v="3701" actId="22"/>
          <ac:spMkLst>
            <pc:docMk/>
            <pc:sldMk cId="4236893725" sldId="315"/>
            <ac:spMk id="47" creationId="{AC2ECA67-E586-1F2F-D0FB-1BB1B3AD2D5C}"/>
          </ac:spMkLst>
        </pc:spChg>
        <pc:spChg chg="add del">
          <ac:chgData name="서 승원" userId="5ccc9146c37c74c2" providerId="LiveId" clId="{4217C7F7-ABE7-4B22-A06E-89658EF4A45E}" dt="2022-09-01T11:44:14.127" v="3712" actId="22"/>
          <ac:spMkLst>
            <pc:docMk/>
            <pc:sldMk cId="4236893725" sldId="315"/>
            <ac:spMk id="60" creationId="{CE200030-F24A-9557-025F-2CF10CCEB41A}"/>
          </ac:spMkLst>
        </pc:spChg>
        <pc:spChg chg="add del">
          <ac:chgData name="서 승원" userId="5ccc9146c37c74c2" providerId="LiveId" clId="{4217C7F7-ABE7-4B22-A06E-89658EF4A45E}" dt="2022-09-01T11:44:55.005" v="3729" actId="22"/>
          <ac:spMkLst>
            <pc:docMk/>
            <pc:sldMk cId="4236893725" sldId="315"/>
            <ac:spMk id="68" creationId="{B956524A-B639-45F9-D0D3-C86B5F34EF23}"/>
          </ac:spMkLst>
        </pc:spChg>
        <pc:spChg chg="add mod">
          <ac:chgData name="서 승원" userId="5ccc9146c37c74c2" providerId="LiveId" clId="{4217C7F7-ABE7-4B22-A06E-89658EF4A45E}" dt="2022-09-02T06:57:55.319" v="9093" actId="14100"/>
          <ac:spMkLst>
            <pc:docMk/>
            <pc:sldMk cId="4236893725" sldId="315"/>
            <ac:spMk id="73" creationId="{C09ABB7A-5A4F-CF0F-57A3-00DCABD92D87}"/>
          </ac:spMkLst>
        </pc:spChg>
        <pc:spChg chg="add mod">
          <ac:chgData name="서 승원" userId="5ccc9146c37c74c2" providerId="LiveId" clId="{4217C7F7-ABE7-4B22-A06E-89658EF4A45E}" dt="2022-09-02T06:57:44.696" v="9090" actId="1076"/>
          <ac:spMkLst>
            <pc:docMk/>
            <pc:sldMk cId="4236893725" sldId="315"/>
            <ac:spMk id="74" creationId="{E6C6F001-ED16-735F-68FE-53429C8A3DDE}"/>
          </ac:spMkLst>
        </pc:spChg>
        <pc:spChg chg="add del mod">
          <ac:chgData name="서 승원" userId="5ccc9146c37c74c2" providerId="LiveId" clId="{4217C7F7-ABE7-4B22-A06E-89658EF4A45E}" dt="2022-09-01T11:54:11.404" v="3835" actId="478"/>
          <ac:spMkLst>
            <pc:docMk/>
            <pc:sldMk cId="4236893725" sldId="315"/>
            <ac:spMk id="101" creationId="{72757EA5-B9BE-9195-3191-A8EC12EB36BA}"/>
          </ac:spMkLst>
        </pc:spChg>
        <pc:spChg chg="add del mod">
          <ac:chgData name="서 승원" userId="5ccc9146c37c74c2" providerId="LiveId" clId="{4217C7F7-ABE7-4B22-A06E-89658EF4A45E}" dt="2022-09-01T11:54:11.404" v="3835" actId="478"/>
          <ac:spMkLst>
            <pc:docMk/>
            <pc:sldMk cId="4236893725" sldId="315"/>
            <ac:spMk id="102" creationId="{405AC255-2894-5162-C870-CCD1E6A3DCB8}"/>
          </ac:spMkLst>
        </pc:spChg>
        <pc:spChg chg="add del mod">
          <ac:chgData name="서 승원" userId="5ccc9146c37c74c2" providerId="LiveId" clId="{4217C7F7-ABE7-4B22-A06E-89658EF4A45E}" dt="2022-09-01T11:54:13.148" v="3836" actId="478"/>
          <ac:spMkLst>
            <pc:docMk/>
            <pc:sldMk cId="4236893725" sldId="315"/>
            <ac:spMk id="128" creationId="{0D5D10CD-BD1C-83F8-2989-9EE4ED5BC27C}"/>
          </ac:spMkLst>
        </pc:spChg>
        <pc:spChg chg="add del mod">
          <ac:chgData name="서 승원" userId="5ccc9146c37c74c2" providerId="LiveId" clId="{4217C7F7-ABE7-4B22-A06E-89658EF4A45E}" dt="2022-09-01T11:54:13.148" v="3836" actId="478"/>
          <ac:spMkLst>
            <pc:docMk/>
            <pc:sldMk cId="4236893725" sldId="315"/>
            <ac:spMk id="129" creationId="{7788B7C1-25EF-F837-86DE-71E97980EF30}"/>
          </ac:spMkLst>
        </pc:spChg>
        <pc:spChg chg="add del mod">
          <ac:chgData name="서 승원" userId="5ccc9146c37c74c2" providerId="LiveId" clId="{4217C7F7-ABE7-4B22-A06E-89658EF4A45E}" dt="2022-09-01T13:41:47.235" v="7463" actId="478"/>
          <ac:spMkLst>
            <pc:docMk/>
            <pc:sldMk cId="4236893725" sldId="315"/>
            <ac:spMk id="150" creationId="{0FEB7DAA-4857-F03D-0650-7AC96B0695BD}"/>
          </ac:spMkLst>
        </pc:spChg>
        <pc:spChg chg="add del mod">
          <ac:chgData name="서 승원" userId="5ccc9146c37c74c2" providerId="LiveId" clId="{4217C7F7-ABE7-4B22-A06E-89658EF4A45E}" dt="2022-09-01T13:41:47.235" v="7463" actId="478"/>
          <ac:spMkLst>
            <pc:docMk/>
            <pc:sldMk cId="4236893725" sldId="315"/>
            <ac:spMk id="151" creationId="{46246F4B-F44E-EFB6-BC2A-C16836DAE952}"/>
          </ac:spMkLst>
        </pc:spChg>
        <pc:spChg chg="add del mod">
          <ac:chgData name="서 승원" userId="5ccc9146c37c74c2" providerId="LiveId" clId="{4217C7F7-ABE7-4B22-A06E-89658EF4A45E}" dt="2022-09-01T13:41:47.235" v="7463" actId="478"/>
          <ac:spMkLst>
            <pc:docMk/>
            <pc:sldMk cId="4236893725" sldId="315"/>
            <ac:spMk id="153" creationId="{B47879C8-0851-55C0-B1F4-7B7D338C48F1}"/>
          </ac:spMkLst>
        </pc:spChg>
        <pc:spChg chg="add del mod">
          <ac:chgData name="서 승원" userId="5ccc9146c37c74c2" providerId="LiveId" clId="{4217C7F7-ABE7-4B22-A06E-89658EF4A45E}" dt="2022-09-01T13:41:47.235" v="7463" actId="478"/>
          <ac:spMkLst>
            <pc:docMk/>
            <pc:sldMk cId="4236893725" sldId="315"/>
            <ac:spMk id="154" creationId="{1B9E2268-3CBF-BD51-6A4A-6A17F31FB86B}"/>
          </ac:spMkLst>
        </pc:spChg>
        <pc:spChg chg="add del mod">
          <ac:chgData name="서 승원" userId="5ccc9146c37c74c2" providerId="LiveId" clId="{4217C7F7-ABE7-4B22-A06E-89658EF4A45E}" dt="2022-09-01T11:59:53.035" v="3867"/>
          <ac:spMkLst>
            <pc:docMk/>
            <pc:sldMk cId="4236893725" sldId="315"/>
            <ac:spMk id="158" creationId="{14F176D2-85B2-CB31-881D-009309D4A174}"/>
          </ac:spMkLst>
        </pc:spChg>
        <pc:graphicFrameChg chg="add del mod">
          <ac:chgData name="서 승원" userId="5ccc9146c37c74c2" providerId="LiveId" clId="{4217C7F7-ABE7-4B22-A06E-89658EF4A45E}" dt="2022-09-02T06:57:15.956" v="9084"/>
          <ac:graphicFrameMkLst>
            <pc:docMk/>
            <pc:sldMk cId="4236893725" sldId="315"/>
            <ac:graphicFrameMk id="3" creationId="{C010226B-A6A2-295F-E423-E7521AA0C51B}"/>
          </ac:graphicFrameMkLst>
        </pc:graphicFrameChg>
        <pc:graphicFrameChg chg="add mod">
          <ac:chgData name="서 승원" userId="5ccc9146c37c74c2" providerId="LiveId" clId="{4217C7F7-ABE7-4B22-A06E-89658EF4A45E}" dt="2022-09-02T06:57:17.793" v="9086" actId="1076"/>
          <ac:graphicFrameMkLst>
            <pc:docMk/>
            <pc:sldMk cId="4236893725" sldId="315"/>
            <ac:graphicFrameMk id="4" creationId="{59EB27D4-AE79-6B25-5E9A-BD7CB3A3F979}"/>
          </ac:graphicFrameMkLst>
        </pc:graphicFrameChg>
        <pc:graphicFrameChg chg="add mod">
          <ac:chgData name="서 승원" userId="5ccc9146c37c74c2" providerId="LiveId" clId="{4217C7F7-ABE7-4B22-A06E-89658EF4A45E}" dt="2022-09-02T06:58:32.681" v="9105"/>
          <ac:graphicFrameMkLst>
            <pc:docMk/>
            <pc:sldMk cId="4236893725" sldId="315"/>
            <ac:graphicFrameMk id="15" creationId="{C0582338-882E-3A42-2394-0EC7C1A4D1E9}"/>
          </ac:graphicFrameMkLst>
        </pc:graphicFrameChg>
        <pc:graphicFrameChg chg="add del mod">
          <ac:chgData name="서 승원" userId="5ccc9146c37c74c2" providerId="LiveId" clId="{4217C7F7-ABE7-4B22-A06E-89658EF4A45E}" dt="2022-09-01T11:41:33.639" v="3647"/>
          <ac:graphicFrameMkLst>
            <pc:docMk/>
            <pc:sldMk cId="4236893725" sldId="315"/>
            <ac:graphicFrameMk id="18" creationId="{D092876B-1A1A-F9AB-C3D2-65E5A068490C}"/>
          </ac:graphicFrameMkLst>
        </pc:graphicFrameChg>
        <pc:graphicFrameChg chg="add mod">
          <ac:chgData name="서 승원" userId="5ccc9146c37c74c2" providerId="LiveId" clId="{4217C7F7-ABE7-4B22-A06E-89658EF4A45E}" dt="2022-09-02T06:58:33.842" v="9106"/>
          <ac:graphicFrameMkLst>
            <pc:docMk/>
            <pc:sldMk cId="4236893725" sldId="315"/>
            <ac:graphicFrameMk id="19" creationId="{919B3AAE-4260-D4CA-3B09-891921E811A1}"/>
          </ac:graphicFrameMkLst>
        </pc:graphicFrameChg>
        <pc:graphicFrameChg chg="add del mod">
          <ac:chgData name="서 승원" userId="5ccc9146c37c74c2" providerId="LiveId" clId="{4217C7F7-ABE7-4B22-A06E-89658EF4A45E}" dt="2022-09-01T11:41:32.993" v="3645"/>
          <ac:graphicFrameMkLst>
            <pc:docMk/>
            <pc:sldMk cId="4236893725" sldId="315"/>
            <ac:graphicFrameMk id="21" creationId="{53DA04B7-8890-B281-17E3-A72CA15D59B8}"/>
          </ac:graphicFrameMkLst>
        </pc:graphicFrameChg>
        <pc:graphicFrameChg chg="add del mod">
          <ac:chgData name="서 승원" userId="5ccc9146c37c74c2" providerId="LiveId" clId="{4217C7F7-ABE7-4B22-A06E-89658EF4A45E}" dt="2022-09-01T11:41:56.853" v="3653"/>
          <ac:graphicFrameMkLst>
            <pc:docMk/>
            <pc:sldMk cId="4236893725" sldId="315"/>
            <ac:graphicFrameMk id="24" creationId="{49439612-D4D1-3561-F1E0-65EA185A9CCF}"/>
          </ac:graphicFrameMkLst>
        </pc:graphicFrameChg>
        <pc:graphicFrameChg chg="add del mod">
          <ac:chgData name="서 승원" userId="5ccc9146c37c74c2" providerId="LiveId" clId="{4217C7F7-ABE7-4B22-A06E-89658EF4A45E}" dt="2022-09-01T11:43:14.011" v="3677" actId="478"/>
          <ac:graphicFrameMkLst>
            <pc:docMk/>
            <pc:sldMk cId="4236893725" sldId="315"/>
            <ac:graphicFrameMk id="27" creationId="{1C4E62DA-F3B5-979C-B9D7-C81AD57B630A}"/>
          </ac:graphicFrameMkLst>
        </pc:graphicFrameChg>
        <pc:graphicFrameChg chg="add del mod">
          <ac:chgData name="서 승원" userId="5ccc9146c37c74c2" providerId="LiveId" clId="{4217C7F7-ABE7-4B22-A06E-89658EF4A45E}" dt="2022-09-01T11:42:32.715" v="3666"/>
          <ac:graphicFrameMkLst>
            <pc:docMk/>
            <pc:sldMk cId="4236893725" sldId="315"/>
            <ac:graphicFrameMk id="30" creationId="{B2323195-6A3A-BFA1-D23B-A464FCE1A2B5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33" creationId="{9049D315-24D5-A40F-2A9C-ACC5D7E9BD1D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36" creationId="{4666B2DE-EF63-31DB-D588-AFEB03DFA6B9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39" creationId="{3EA3390C-F591-0E68-EB7D-8385930490A9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42" creationId="{5D034867-FE07-B0A8-EA01-83B8C6AB8F6C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45" creationId="{7FCB4D18-1276-76E2-74B6-61D4B108E675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48" creationId="{BF290132-F463-3FF5-AD6D-E4A1AB2EDAC6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49" creationId="{816EB3DE-5075-D55A-8EBF-053C0CE853A5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50" creationId="{0275B30E-7A4A-8608-ABD9-1D4203C535C1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51" creationId="{5AC31BC5-8B25-4FA3-90F8-E3DAB7B6526C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52" creationId="{2C7C3DA3-AEA2-79F3-9A57-45F30C1BCF8C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53" creationId="{3B5003D7-0F4A-6510-35BA-085D1D1C69E4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54" creationId="{EE85AE58-548A-C11C-5C84-12A034BE8A97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55" creationId="{C1500852-5D3D-AA21-F8C1-C3B1D7A5A0FA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56" creationId="{6CC1AB7A-B8EB-EFD4-B91C-070A1E40BD4B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57" creationId="{BC21FCD4-A284-2803-4DAA-9FFF3204D733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58" creationId="{7A64CEF0-0BD5-7E55-4921-F90348BC28C4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61" creationId="{890260CC-16B4-0567-102B-A280FE32FDC9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62" creationId="{54AB52F4-D942-E94C-76DB-0EEA5EC631F3}"/>
          </ac:graphicFrameMkLst>
        </pc:graphicFrameChg>
        <pc:graphicFrameChg chg="add del mod">
          <ac:chgData name="서 승원" userId="5ccc9146c37c74c2" providerId="LiveId" clId="{4217C7F7-ABE7-4B22-A06E-89658EF4A45E}" dt="2022-09-01T11:44:44.544" v="3725" actId="478"/>
          <ac:graphicFrameMkLst>
            <pc:docMk/>
            <pc:sldMk cId="4236893725" sldId="315"/>
            <ac:graphicFrameMk id="63" creationId="{7565552B-650D-E219-3827-234136D88DF2}"/>
          </ac:graphicFrameMkLst>
        </pc:graphicFrameChg>
        <pc:graphicFrameChg chg="add del mod">
          <ac:chgData name="서 승원" userId="5ccc9146c37c74c2" providerId="LiveId" clId="{4217C7F7-ABE7-4B22-A06E-89658EF4A45E}" dt="2022-09-01T11:44:44.544" v="3725" actId="478"/>
          <ac:graphicFrameMkLst>
            <pc:docMk/>
            <pc:sldMk cId="4236893725" sldId="315"/>
            <ac:graphicFrameMk id="64" creationId="{D0A738B4-FBAC-5A3A-AA4D-CFAC8C9A1605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65" creationId="{79E1E9D5-7EA1-5C62-41FA-D6CCDF0376CA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66" creationId="{1CFEBDCC-CD2B-B6CE-21B7-CA19D95BCF1B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69" creationId="{7640812D-5777-CDFB-F8CB-83EB1B9F1E75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70" creationId="{34F832C0-B229-E03E-EE8C-A4A830ACAE05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71" creationId="{0A7DE8D9-A189-2D1D-A617-70A46E02C7AF}"/>
          </ac:graphicFrameMkLst>
        </pc:graphicFrameChg>
        <pc:graphicFrameChg chg="add del mod">
          <ac:chgData name="서 승원" userId="5ccc9146c37c74c2" providerId="LiveId" clId="{4217C7F7-ABE7-4B22-A06E-89658EF4A45E}" dt="2022-09-01T11:53:42.825" v="3823" actId="478"/>
          <ac:graphicFrameMkLst>
            <pc:docMk/>
            <pc:sldMk cId="4236893725" sldId="315"/>
            <ac:graphicFrameMk id="72" creationId="{9900409B-EA1C-6579-96FE-66FF9FEF9A88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77" creationId="{1E38EA2C-FEE0-A1BE-C372-336C1BFDDBEE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78" creationId="{BE7759B3-2C91-4E02-0926-3B955FF5B6F8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79" creationId="{69925EDC-24A4-EC99-2F40-675880ACB32A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0" creationId="{46610685-D363-1565-BC43-098003EFC7D1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1" creationId="{FBC7F46E-B93B-84E8-99F2-AC25AF7D855A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2" creationId="{889536EB-A3D9-9F24-9885-335DB2BA3BC4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3" creationId="{099A0149-8B2D-558F-3CA5-0506DA1A4A56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4" creationId="{ECC36CEC-5EE4-7E7E-6AC8-18E3D2659710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5" creationId="{C75F94F0-36CD-5A0F-50EF-6133E875B9DC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6" creationId="{912CACBD-D1D0-1D7F-462F-5F04FC76F20D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7" creationId="{7FA07250-B327-D8DB-9D2C-95D6970E2925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8" creationId="{EDBB9F4A-6511-9905-3D7E-75B68D5D9F87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89" creationId="{1A22E2F6-FB0F-3B6E-853A-6019EA294AC4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0" creationId="{9D6FAAE9-E9A0-D784-A9B8-5915682909A9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1" creationId="{A46F3B6B-8BB3-38B0-D08B-C0388B3E3B9D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2" creationId="{828EED78-C356-35D6-48CD-DFA86B165C34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3" creationId="{681652DA-ADBD-99B7-9700-53710195658D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4" creationId="{16D00F8D-22FF-5F24-BB5D-079B200771AD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5" creationId="{D41D6DE7-5D58-44DF-70A5-F620158B8E64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6" creationId="{01823679-4BA1-4ABF-FD58-CF9FA0893ACA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7" creationId="{7AC938DB-EC77-5525-24F7-2CDA15A9206E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8" creationId="{1FBC196C-BF4F-DA1B-C415-A962C56F30B9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99" creationId="{7DB238D7-EB1B-11FF-3D24-5F79A92286B0}"/>
          </ac:graphicFrameMkLst>
        </pc:graphicFrameChg>
        <pc:graphicFrameChg chg="add del mod">
          <ac:chgData name="서 승원" userId="5ccc9146c37c74c2" providerId="LiveId" clId="{4217C7F7-ABE7-4B22-A06E-89658EF4A45E}" dt="2022-09-01T11:54:11.404" v="3835" actId="478"/>
          <ac:graphicFrameMkLst>
            <pc:docMk/>
            <pc:sldMk cId="4236893725" sldId="315"/>
            <ac:graphicFrameMk id="100" creationId="{0A8A2BAA-3A48-B4D5-38EA-A9821F020609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04" creationId="{B8CC95F6-5809-A1CE-16B4-CBD2396B8900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05" creationId="{A98BE173-51EE-4EA8-5CEE-AB0750739AEB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06" creationId="{B59C869E-AB62-1DFD-8D74-6803BB01F54A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07" creationId="{C0D9BDE4-66C9-8AD1-9D5D-547F8CD2798B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08" creationId="{96D5F4D7-3C24-E988-F2A0-097E48DDD9EB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09" creationId="{842F4F9E-41C2-DDCC-2C37-9A7BE0EC7E38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0" creationId="{39A664CA-D774-5EF2-9662-FFE6787D5F20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1" creationId="{2FDF1AE7-8443-A579-86C2-342CD89A2D2E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2" creationId="{F77C3FA2-4C4C-7490-9BAB-D53C9215FEAC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3" creationId="{70DAE595-FA9F-8E09-7C8C-0D9E7F9C743E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4" creationId="{4A5D3F4A-DAF7-1EF2-9B92-6D8D60F7E2B2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5" creationId="{99D7560C-7B8D-86F3-6E11-2F68BB3F2DF5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6" creationId="{D7921A98-C81A-A341-A623-DB775B0ADC9B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7" creationId="{62CEEECC-9FEA-7063-22E1-3B6D940C207C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8" creationId="{7211912C-8CF9-FC53-FDD6-A8C2534E95A4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19" creationId="{83A332F6-7339-0D2F-560B-2B00D372DF7C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20" creationId="{D0618CD8-EFEC-0445-B26C-720357823894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21" creationId="{F2A71CC9-2030-73AA-6F77-C956E95FA20B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22" creationId="{B5FF92D3-0213-9078-B70B-471B3652DCD3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23" creationId="{F52C1B0C-059A-0B9B-E2A8-55E0C6A71DA2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24" creationId="{AB232E4E-2FE3-E0DA-7092-CC62FDEFF2E8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25" creationId="{9CCCCF6F-B1D4-074B-F515-6CD2EFC25E8C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26" creationId="{17D289CB-00DB-8292-A7E8-ED5C35D51B99}"/>
          </ac:graphicFrameMkLst>
        </pc:graphicFrameChg>
        <pc:graphicFrameChg chg="add del mod">
          <ac:chgData name="서 승원" userId="5ccc9146c37c74c2" providerId="LiveId" clId="{4217C7F7-ABE7-4B22-A06E-89658EF4A45E}" dt="2022-09-01T11:54:13.148" v="3836" actId="478"/>
          <ac:graphicFrameMkLst>
            <pc:docMk/>
            <pc:sldMk cId="4236893725" sldId="315"/>
            <ac:graphicFrameMk id="127" creationId="{88DC53A4-C9FA-C1BA-3543-BF3A50A72A97}"/>
          </ac:graphicFrameMkLst>
        </pc:graphicFrameChg>
        <pc:graphicFrameChg chg="add del mod">
          <ac:chgData name="서 승원" userId="5ccc9146c37c74c2" providerId="LiveId" clId="{4217C7F7-ABE7-4B22-A06E-89658EF4A45E}" dt="2022-09-01T11:53:45.720" v="3827"/>
          <ac:graphicFrameMkLst>
            <pc:docMk/>
            <pc:sldMk cId="4236893725" sldId="315"/>
            <ac:graphicFrameMk id="139" creationId="{B157BD4B-420D-F906-7C44-8437ED48AA4D}"/>
          </ac:graphicFrameMkLst>
        </pc:graphicFrameChg>
        <pc:graphicFrameChg chg="add del mod">
          <ac:chgData name="서 승원" userId="5ccc9146c37c74c2" providerId="LiveId" clId="{4217C7F7-ABE7-4B22-A06E-89658EF4A45E}" dt="2022-09-02T06:57:10.967" v="9082" actId="478"/>
          <ac:graphicFrameMkLst>
            <pc:docMk/>
            <pc:sldMk cId="4236893725" sldId="315"/>
            <ac:graphicFrameMk id="140" creationId="{C9CCB15E-4C12-E528-CA1F-0F9B9B5893D1}"/>
          </ac:graphicFrameMkLst>
        </pc:graphicFrameChg>
        <pc:graphicFrameChg chg="add del mod">
          <ac:chgData name="서 승원" userId="5ccc9146c37c74c2" providerId="LiveId" clId="{4217C7F7-ABE7-4B22-A06E-89658EF4A45E}" dt="2022-09-01T11:57:57.076" v="3843"/>
          <ac:graphicFrameMkLst>
            <pc:docMk/>
            <pc:sldMk cId="4236893725" sldId="315"/>
            <ac:graphicFrameMk id="148" creationId="{75FF7047-C6A7-3A81-5649-D259BFEF0242}"/>
          </ac:graphicFrameMkLst>
        </pc:graphicFrameChg>
        <pc:graphicFrameChg chg="add del mod">
          <ac:chgData name="서 승원" userId="5ccc9146c37c74c2" providerId="LiveId" clId="{4217C7F7-ABE7-4B22-A06E-89658EF4A45E}" dt="2022-09-01T13:41:47.235" v="7463" actId="478"/>
          <ac:graphicFrameMkLst>
            <pc:docMk/>
            <pc:sldMk cId="4236893725" sldId="315"/>
            <ac:graphicFrameMk id="149" creationId="{FF008513-AA7D-0D83-B666-818936677431}"/>
          </ac:graphicFrameMkLst>
        </pc:graphicFrameChg>
        <pc:graphicFrameChg chg="add del mod">
          <ac:chgData name="서 승원" userId="5ccc9146c37c74c2" providerId="LiveId" clId="{4217C7F7-ABE7-4B22-A06E-89658EF4A45E}" dt="2022-09-01T11:58:52.290" v="3855"/>
          <ac:graphicFrameMkLst>
            <pc:docMk/>
            <pc:sldMk cId="4236893725" sldId="315"/>
            <ac:graphicFrameMk id="156" creationId="{1C572793-B577-3538-1AD9-F694645A91AB}"/>
          </ac:graphicFrameMkLst>
        </pc:graphicFrameChg>
        <pc:graphicFrameChg chg="add del mod">
          <ac:chgData name="서 승원" userId="5ccc9146c37c74c2" providerId="LiveId" clId="{4217C7F7-ABE7-4B22-A06E-89658EF4A45E}" dt="2022-09-01T13:41:47.235" v="7463" actId="478"/>
          <ac:graphicFrameMkLst>
            <pc:docMk/>
            <pc:sldMk cId="4236893725" sldId="315"/>
            <ac:graphicFrameMk id="157" creationId="{932828A5-CDAA-D8CA-EDFF-AF0CF837F155}"/>
          </ac:graphicFrameMkLst>
        </pc:graphicFrameChg>
        <pc:cxnChg chg="add mod">
          <ac:chgData name="서 승원" userId="5ccc9146c37c74c2" providerId="LiveId" clId="{4217C7F7-ABE7-4B22-A06E-89658EF4A45E}" dt="2022-09-02T06:58:12.328" v="9098" actId="1076"/>
          <ac:cxnSpMkLst>
            <pc:docMk/>
            <pc:sldMk cId="4236893725" sldId="315"/>
            <ac:cxnSpMk id="14" creationId="{87A9B1C3-78FD-A7F4-8CB2-4EE7595F4F2A}"/>
          </ac:cxnSpMkLst>
        </pc:cxnChg>
        <pc:cxnChg chg="add mod">
          <ac:chgData name="서 승원" userId="5ccc9146c37c74c2" providerId="LiveId" clId="{4217C7F7-ABE7-4B22-A06E-89658EF4A45E}" dt="2022-09-02T06:58:06.547" v="9097" actId="1076"/>
          <ac:cxnSpMkLst>
            <pc:docMk/>
            <pc:sldMk cId="4236893725" sldId="315"/>
            <ac:cxnSpMk id="18" creationId="{CF2D6110-C69A-96CB-0E1E-9BFF598ABA6B}"/>
          </ac:cxnSpMkLst>
        </pc:cxnChg>
        <pc:cxnChg chg="add mod">
          <ac:chgData name="서 승원" userId="5ccc9146c37c74c2" providerId="LiveId" clId="{4217C7F7-ABE7-4B22-A06E-89658EF4A45E}" dt="2022-09-02T06:57:55.319" v="9093" actId="14100"/>
          <ac:cxnSpMkLst>
            <pc:docMk/>
            <pc:sldMk cId="4236893725" sldId="315"/>
            <ac:cxnSpMk id="76" creationId="{8D464038-8394-A16D-697F-087C282356AE}"/>
          </ac:cxnSpMkLst>
        </pc:cxnChg>
        <pc:cxnChg chg="add del mod">
          <ac:chgData name="서 승원" userId="5ccc9146c37c74c2" providerId="LiveId" clId="{4217C7F7-ABE7-4B22-A06E-89658EF4A45E}" dt="2022-09-01T11:54:11.404" v="3835" actId="478"/>
          <ac:cxnSpMkLst>
            <pc:docMk/>
            <pc:sldMk cId="4236893725" sldId="315"/>
            <ac:cxnSpMk id="103" creationId="{86082C6F-2B4D-8A29-BA0D-13BF362DF9F8}"/>
          </ac:cxnSpMkLst>
        </pc:cxnChg>
        <pc:cxnChg chg="add del mod">
          <ac:chgData name="서 승원" userId="5ccc9146c37c74c2" providerId="LiveId" clId="{4217C7F7-ABE7-4B22-A06E-89658EF4A45E}" dt="2022-09-01T11:54:13.148" v="3836" actId="478"/>
          <ac:cxnSpMkLst>
            <pc:docMk/>
            <pc:sldMk cId="4236893725" sldId="315"/>
            <ac:cxnSpMk id="130" creationId="{0DCFF1F3-0BB2-F21F-4329-A3413C81E133}"/>
          </ac:cxnSpMkLst>
        </pc:cxnChg>
        <pc:cxnChg chg="add del">
          <ac:chgData name="서 승원" userId="5ccc9146c37c74c2" providerId="LiveId" clId="{4217C7F7-ABE7-4B22-A06E-89658EF4A45E}" dt="2022-09-01T11:47:29.992" v="3803" actId="11529"/>
          <ac:cxnSpMkLst>
            <pc:docMk/>
            <pc:sldMk cId="4236893725" sldId="315"/>
            <ac:cxnSpMk id="132" creationId="{85FFDFE3-B6FF-F72D-4D68-1276451D9D0C}"/>
          </ac:cxnSpMkLst>
        </pc:cxnChg>
        <pc:cxnChg chg="add del mod">
          <ac:chgData name="서 승원" userId="5ccc9146c37c74c2" providerId="LiveId" clId="{4217C7F7-ABE7-4B22-A06E-89658EF4A45E}" dt="2022-09-01T13:41:47.235" v="7463" actId="478"/>
          <ac:cxnSpMkLst>
            <pc:docMk/>
            <pc:sldMk cId="4236893725" sldId="315"/>
            <ac:cxnSpMk id="134" creationId="{175FE3D5-0F17-30AA-5969-D078DF7C6D68}"/>
          </ac:cxnSpMkLst>
        </pc:cxnChg>
        <pc:cxnChg chg="add del mod">
          <ac:chgData name="서 승원" userId="5ccc9146c37c74c2" providerId="LiveId" clId="{4217C7F7-ABE7-4B22-A06E-89658EF4A45E}" dt="2022-09-01T13:41:47.235" v="7463" actId="478"/>
          <ac:cxnSpMkLst>
            <pc:docMk/>
            <pc:sldMk cId="4236893725" sldId="315"/>
            <ac:cxnSpMk id="152" creationId="{170C4ABD-D9A8-9D60-F7A6-FD73BA89FCD2}"/>
          </ac:cxnSpMkLst>
        </pc:cxnChg>
        <pc:cxnChg chg="add del mod">
          <ac:chgData name="서 승원" userId="5ccc9146c37c74c2" providerId="LiveId" clId="{4217C7F7-ABE7-4B22-A06E-89658EF4A45E}" dt="2022-09-01T13:41:47.235" v="7463" actId="478"/>
          <ac:cxnSpMkLst>
            <pc:docMk/>
            <pc:sldMk cId="4236893725" sldId="315"/>
            <ac:cxnSpMk id="155" creationId="{B7D797EC-789E-C068-D691-3D2FACD755D4}"/>
          </ac:cxnSpMkLst>
        </pc:cxn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176892151" sldId="316"/>
        </pc:sldMkLst>
      </pc:sldChg>
      <pc:sldChg chg="addSp delSp modSp add mod">
        <pc:chgData name="서 승원" userId="5ccc9146c37c74c2" providerId="LiveId" clId="{4217C7F7-ABE7-4B22-A06E-89658EF4A45E}" dt="2022-09-02T07:02:35.971" v="9359" actId="1076"/>
        <pc:sldMkLst>
          <pc:docMk/>
          <pc:sldMk cId="2883867670" sldId="316"/>
        </pc:sldMkLst>
        <pc:spChg chg="mod">
          <ac:chgData name="서 승원" userId="5ccc9146c37c74c2" providerId="LiveId" clId="{4217C7F7-ABE7-4B22-A06E-89658EF4A45E}" dt="2022-09-01T13:32:17.777" v="7099" actId="20577"/>
          <ac:spMkLst>
            <pc:docMk/>
            <pc:sldMk cId="2883867670" sldId="316"/>
            <ac:spMk id="2" creationId="{E7F33F55-5FB6-F4BD-400B-F23D5EA0226F}"/>
          </ac:spMkLst>
        </pc:spChg>
        <pc:spChg chg="add del">
          <ac:chgData name="서 승원" userId="5ccc9146c37c74c2" providerId="LiveId" clId="{4217C7F7-ABE7-4B22-A06E-89658EF4A45E}" dt="2022-09-01T11:59:50.244" v="3865" actId="22"/>
          <ac:spMkLst>
            <pc:docMk/>
            <pc:sldMk cId="2883867670" sldId="316"/>
            <ac:spMk id="4" creationId="{94EE13A6-AAE9-0CB3-8971-751EE5C38A08}"/>
          </ac:spMkLst>
        </pc:spChg>
        <pc:spChg chg="add mod">
          <ac:chgData name="서 승원" userId="5ccc9146c37c74c2" providerId="LiveId" clId="{4217C7F7-ABE7-4B22-A06E-89658EF4A45E}" dt="2022-09-02T07:02:33.180" v="9358" actId="404"/>
          <ac:spMkLst>
            <pc:docMk/>
            <pc:sldMk cId="2883867670" sldId="316"/>
            <ac:spMk id="7" creationId="{4670168E-3E0D-DAA6-B530-2B1D993B570C}"/>
          </ac:spMkLst>
        </pc:spChg>
        <pc:spChg chg="del">
          <ac:chgData name="서 승원" userId="5ccc9146c37c74c2" providerId="LiveId" clId="{4217C7F7-ABE7-4B22-A06E-89658EF4A45E}" dt="2022-09-01T11:59:45.237" v="3863" actId="478"/>
          <ac:spMkLst>
            <pc:docMk/>
            <pc:sldMk cId="2883867670" sldId="316"/>
            <ac:spMk id="73" creationId="{C09ABB7A-5A4F-CF0F-57A3-00DCABD92D87}"/>
          </ac:spMkLst>
        </pc:spChg>
        <pc:spChg chg="del">
          <ac:chgData name="서 승원" userId="5ccc9146c37c74c2" providerId="LiveId" clId="{4217C7F7-ABE7-4B22-A06E-89658EF4A45E}" dt="2022-09-01T11:59:45.237" v="3863" actId="478"/>
          <ac:spMkLst>
            <pc:docMk/>
            <pc:sldMk cId="2883867670" sldId="316"/>
            <ac:spMk id="74" creationId="{E6C6F001-ED16-735F-68FE-53429C8A3DDE}"/>
          </ac:spMkLst>
        </pc:spChg>
        <pc:spChg chg="del">
          <ac:chgData name="서 승원" userId="5ccc9146c37c74c2" providerId="LiveId" clId="{4217C7F7-ABE7-4B22-A06E-89658EF4A45E}" dt="2022-09-01T11:59:45.237" v="3863" actId="478"/>
          <ac:spMkLst>
            <pc:docMk/>
            <pc:sldMk cId="2883867670" sldId="316"/>
            <ac:spMk id="150" creationId="{0FEB7DAA-4857-F03D-0650-7AC96B0695BD}"/>
          </ac:spMkLst>
        </pc:spChg>
        <pc:spChg chg="del">
          <ac:chgData name="서 승원" userId="5ccc9146c37c74c2" providerId="LiveId" clId="{4217C7F7-ABE7-4B22-A06E-89658EF4A45E}" dt="2022-09-01T11:59:45.237" v="3863" actId="478"/>
          <ac:spMkLst>
            <pc:docMk/>
            <pc:sldMk cId="2883867670" sldId="316"/>
            <ac:spMk id="151" creationId="{46246F4B-F44E-EFB6-BC2A-C16836DAE952}"/>
          </ac:spMkLst>
        </pc:spChg>
        <pc:spChg chg="del">
          <ac:chgData name="서 승원" userId="5ccc9146c37c74c2" providerId="LiveId" clId="{4217C7F7-ABE7-4B22-A06E-89658EF4A45E}" dt="2022-09-01T11:59:45.237" v="3863" actId="478"/>
          <ac:spMkLst>
            <pc:docMk/>
            <pc:sldMk cId="2883867670" sldId="316"/>
            <ac:spMk id="153" creationId="{B47879C8-0851-55C0-B1F4-7B7D338C48F1}"/>
          </ac:spMkLst>
        </pc:spChg>
        <pc:spChg chg="del">
          <ac:chgData name="서 승원" userId="5ccc9146c37c74c2" providerId="LiveId" clId="{4217C7F7-ABE7-4B22-A06E-89658EF4A45E}" dt="2022-09-01T11:59:45.237" v="3863" actId="478"/>
          <ac:spMkLst>
            <pc:docMk/>
            <pc:sldMk cId="2883867670" sldId="316"/>
            <ac:spMk id="154" creationId="{1B9E2268-3CBF-BD51-6A4A-6A17F31FB86B}"/>
          </ac:spMkLst>
        </pc:spChg>
        <pc:graphicFrameChg chg="add del mod">
          <ac:chgData name="서 승원" userId="5ccc9146c37c74c2" providerId="LiveId" clId="{4217C7F7-ABE7-4B22-A06E-89658EF4A45E}" dt="2022-09-01T12:05:38.045" v="4371"/>
          <ac:graphicFrameMkLst>
            <pc:docMk/>
            <pc:sldMk cId="2883867670" sldId="316"/>
            <ac:graphicFrameMk id="8" creationId="{BFBD4B2D-FBD3-1A6B-0BC8-7B847548A478}"/>
          </ac:graphicFrameMkLst>
        </pc:graphicFrameChg>
        <pc:graphicFrameChg chg="add del mod">
          <ac:chgData name="서 승원" userId="5ccc9146c37c74c2" providerId="LiveId" clId="{4217C7F7-ABE7-4B22-A06E-89658EF4A45E}" dt="2022-09-01T12:24:12.993" v="6680" actId="478"/>
          <ac:graphicFrameMkLst>
            <pc:docMk/>
            <pc:sldMk cId="2883867670" sldId="316"/>
            <ac:graphicFrameMk id="9" creationId="{2B17E10F-4159-742B-AB88-12A736A754DF}"/>
          </ac:graphicFrameMkLst>
        </pc:graphicFrameChg>
        <pc:graphicFrameChg chg="add del mod">
          <ac:chgData name="서 승원" userId="5ccc9146c37c74c2" providerId="LiveId" clId="{4217C7F7-ABE7-4B22-A06E-89658EF4A45E}" dt="2022-09-01T12:27:31.480" v="6945"/>
          <ac:graphicFrameMkLst>
            <pc:docMk/>
            <pc:sldMk cId="2883867670" sldId="316"/>
            <ac:graphicFrameMk id="10" creationId="{95EDC1E1-F0B7-4662-9954-E4F1E9257D9E}"/>
          </ac:graphicFrameMkLst>
        </pc:graphicFrameChg>
        <pc:graphicFrameChg chg="add mod">
          <ac:chgData name="서 승원" userId="5ccc9146c37c74c2" providerId="LiveId" clId="{4217C7F7-ABE7-4B22-A06E-89658EF4A45E}" dt="2022-09-02T07:02:35.971" v="9359" actId="1076"/>
          <ac:graphicFrameMkLst>
            <pc:docMk/>
            <pc:sldMk cId="2883867670" sldId="316"/>
            <ac:graphicFrameMk id="11" creationId="{2E9A5D7B-3102-8C32-FBCD-DE011BD52E0D}"/>
          </ac:graphicFrameMkLst>
        </pc:graphicFrameChg>
        <pc:graphicFrameChg chg="del">
          <ac:chgData name="서 승원" userId="5ccc9146c37c74c2" providerId="LiveId" clId="{4217C7F7-ABE7-4B22-A06E-89658EF4A45E}" dt="2022-09-01T11:59:45.237" v="3863" actId="478"/>
          <ac:graphicFrameMkLst>
            <pc:docMk/>
            <pc:sldMk cId="2883867670" sldId="316"/>
            <ac:graphicFrameMk id="140" creationId="{C9CCB15E-4C12-E528-CA1F-0F9B9B5893D1}"/>
          </ac:graphicFrameMkLst>
        </pc:graphicFrameChg>
        <pc:graphicFrameChg chg="del">
          <ac:chgData name="서 승원" userId="5ccc9146c37c74c2" providerId="LiveId" clId="{4217C7F7-ABE7-4B22-A06E-89658EF4A45E}" dt="2022-09-01T11:59:45.237" v="3863" actId="478"/>
          <ac:graphicFrameMkLst>
            <pc:docMk/>
            <pc:sldMk cId="2883867670" sldId="316"/>
            <ac:graphicFrameMk id="149" creationId="{FF008513-AA7D-0D83-B666-818936677431}"/>
          </ac:graphicFrameMkLst>
        </pc:graphicFrameChg>
        <pc:graphicFrameChg chg="del">
          <ac:chgData name="서 승원" userId="5ccc9146c37c74c2" providerId="LiveId" clId="{4217C7F7-ABE7-4B22-A06E-89658EF4A45E}" dt="2022-09-01T11:59:45.237" v="3863" actId="478"/>
          <ac:graphicFrameMkLst>
            <pc:docMk/>
            <pc:sldMk cId="2883867670" sldId="316"/>
            <ac:graphicFrameMk id="157" creationId="{932828A5-CDAA-D8CA-EDFF-AF0CF837F155}"/>
          </ac:graphicFrameMkLst>
        </pc:graphicFrameChg>
        <pc:cxnChg chg="del mod">
          <ac:chgData name="서 승원" userId="5ccc9146c37c74c2" providerId="LiveId" clId="{4217C7F7-ABE7-4B22-A06E-89658EF4A45E}" dt="2022-09-01T11:59:45.237" v="3863" actId="478"/>
          <ac:cxnSpMkLst>
            <pc:docMk/>
            <pc:sldMk cId="2883867670" sldId="316"/>
            <ac:cxnSpMk id="76" creationId="{8D464038-8394-A16D-697F-087C282356AE}"/>
          </ac:cxnSpMkLst>
        </pc:cxnChg>
        <pc:cxnChg chg="del">
          <ac:chgData name="서 승원" userId="5ccc9146c37c74c2" providerId="LiveId" clId="{4217C7F7-ABE7-4B22-A06E-89658EF4A45E}" dt="2022-09-01T11:59:45.237" v="3863" actId="478"/>
          <ac:cxnSpMkLst>
            <pc:docMk/>
            <pc:sldMk cId="2883867670" sldId="316"/>
            <ac:cxnSpMk id="134" creationId="{175FE3D5-0F17-30AA-5969-D078DF7C6D68}"/>
          </ac:cxnSpMkLst>
        </pc:cxnChg>
        <pc:cxnChg chg="del mod">
          <ac:chgData name="서 승원" userId="5ccc9146c37c74c2" providerId="LiveId" clId="{4217C7F7-ABE7-4B22-A06E-89658EF4A45E}" dt="2022-09-01T11:59:45.237" v="3863" actId="478"/>
          <ac:cxnSpMkLst>
            <pc:docMk/>
            <pc:sldMk cId="2883867670" sldId="316"/>
            <ac:cxnSpMk id="152" creationId="{170C4ABD-D9A8-9D60-F7A6-FD73BA89FCD2}"/>
          </ac:cxnSpMkLst>
        </pc:cxnChg>
        <pc:cxnChg chg="del mod">
          <ac:chgData name="서 승원" userId="5ccc9146c37c74c2" providerId="LiveId" clId="{4217C7F7-ABE7-4B22-A06E-89658EF4A45E}" dt="2022-09-01T11:59:45.237" v="3863" actId="478"/>
          <ac:cxnSpMkLst>
            <pc:docMk/>
            <pc:sldMk cId="2883867670" sldId="316"/>
            <ac:cxnSpMk id="155" creationId="{B7D797EC-789E-C068-D691-3D2FACD755D4}"/>
          </ac:cxnSpMkLst>
        </pc:cxn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412088210" sldId="317"/>
        </pc:sldMkLst>
      </pc:sldChg>
      <pc:sldChg chg="addSp delSp modSp add mod">
        <pc:chgData name="서 승원" userId="5ccc9146c37c74c2" providerId="LiveId" clId="{4217C7F7-ABE7-4B22-A06E-89658EF4A45E}" dt="2022-09-03T14:51:57.724" v="9776" actId="1076"/>
        <pc:sldMkLst>
          <pc:docMk/>
          <pc:sldMk cId="2984300890" sldId="317"/>
        </pc:sldMkLst>
        <pc:spChg chg="mod">
          <ac:chgData name="서 승원" userId="5ccc9146c37c74c2" providerId="LiveId" clId="{4217C7F7-ABE7-4B22-A06E-89658EF4A45E}" dt="2022-09-01T13:32:21.961" v="7100"/>
          <ac:spMkLst>
            <pc:docMk/>
            <pc:sldMk cId="2984300890" sldId="317"/>
            <ac:spMk id="2" creationId="{E7F33F55-5FB6-F4BD-400B-F23D5EA0226F}"/>
          </ac:spMkLst>
        </pc:spChg>
        <pc:spChg chg="mod">
          <ac:chgData name="서 승원" userId="5ccc9146c37c74c2" providerId="LiveId" clId="{4217C7F7-ABE7-4B22-A06E-89658EF4A45E}" dt="2022-09-03T14:51:53.332" v="9773"/>
          <ac:spMkLst>
            <pc:docMk/>
            <pc:sldMk cId="2984300890" sldId="317"/>
            <ac:spMk id="3" creationId="{E2D720D1-AD49-3913-2931-09A8AD562B94}"/>
          </ac:spMkLst>
        </pc:spChg>
        <pc:graphicFrameChg chg="del">
          <ac:chgData name="서 승원" userId="5ccc9146c37c74c2" providerId="LiveId" clId="{4217C7F7-ABE7-4B22-A06E-89658EF4A45E}" dt="2022-09-01T12:06:57.532" v="4753" actId="478"/>
          <ac:graphicFrameMkLst>
            <pc:docMk/>
            <pc:sldMk cId="2984300890" sldId="317"/>
            <ac:graphicFrameMk id="4" creationId="{01D50C00-250B-7FE7-ECBA-947DA7BDA6C1}"/>
          </ac:graphicFrameMkLst>
        </pc:graphicFrameChg>
        <pc:picChg chg="add del mod">
          <ac:chgData name="서 승원" userId="5ccc9146c37c74c2" providerId="LiveId" clId="{4217C7F7-ABE7-4B22-A06E-89658EF4A45E}" dt="2022-09-03T14:50:28.309" v="9599" actId="21"/>
          <ac:picMkLst>
            <pc:docMk/>
            <pc:sldMk cId="2984300890" sldId="317"/>
            <ac:picMk id="7" creationId="{3DC76D73-408E-7720-0B97-8004BC0C03E4}"/>
          </ac:picMkLst>
        </pc:picChg>
        <pc:picChg chg="add mod">
          <ac:chgData name="서 승원" userId="5ccc9146c37c74c2" providerId="LiveId" clId="{4217C7F7-ABE7-4B22-A06E-89658EF4A45E}" dt="2022-09-03T14:51:57.724" v="9776" actId="1076"/>
          <ac:picMkLst>
            <pc:docMk/>
            <pc:sldMk cId="2984300890" sldId="317"/>
            <ac:picMk id="9" creationId="{549D1497-384F-8A85-63C4-9FB580CF5DF5}"/>
          </ac:picMkLst>
        </pc:picChg>
      </pc:sldChg>
      <pc:sldChg chg="addSp delSp modSp add mod">
        <pc:chgData name="서 승원" userId="5ccc9146c37c74c2" providerId="LiveId" clId="{4217C7F7-ABE7-4B22-A06E-89658EF4A45E}" dt="2022-09-01T13:32:26.867" v="7102"/>
        <pc:sldMkLst>
          <pc:docMk/>
          <pc:sldMk cId="1474851584" sldId="318"/>
        </pc:sldMkLst>
        <pc:spChg chg="mod">
          <ac:chgData name="서 승원" userId="5ccc9146c37c74c2" providerId="LiveId" clId="{4217C7F7-ABE7-4B22-A06E-89658EF4A45E}" dt="2022-09-01T13:32:26.867" v="7102"/>
          <ac:spMkLst>
            <pc:docMk/>
            <pc:sldMk cId="1474851584" sldId="318"/>
            <ac:spMk id="2" creationId="{E7F33F55-5FB6-F4BD-400B-F23D5EA0226F}"/>
          </ac:spMkLst>
        </pc:spChg>
        <pc:spChg chg="add del">
          <ac:chgData name="서 승원" userId="5ccc9146c37c74c2" providerId="LiveId" clId="{4217C7F7-ABE7-4B22-A06E-89658EF4A45E}" dt="2022-09-01T12:13:45.812" v="5596" actId="11529"/>
          <ac:spMkLst>
            <pc:docMk/>
            <pc:sldMk cId="1474851584" sldId="318"/>
            <ac:spMk id="11" creationId="{B9EA972D-36E0-09BC-6333-EDB43F7DA5E4}"/>
          </ac:spMkLst>
        </pc:spChg>
        <pc:spChg chg="add mod">
          <ac:chgData name="서 승원" userId="5ccc9146c37c74c2" providerId="LiveId" clId="{4217C7F7-ABE7-4B22-A06E-89658EF4A45E}" dt="2022-09-01T12:14:22.813" v="5608" actId="208"/>
          <ac:spMkLst>
            <pc:docMk/>
            <pc:sldMk cId="1474851584" sldId="318"/>
            <ac:spMk id="13" creationId="{69C0E183-F7E3-1FF6-216C-DF7BAAE3039D}"/>
          </ac:spMkLst>
        </pc:spChg>
        <pc:spChg chg="add mod">
          <ac:chgData name="서 승원" userId="5ccc9146c37c74c2" providerId="LiveId" clId="{4217C7F7-ABE7-4B22-A06E-89658EF4A45E}" dt="2022-09-01T12:14:28.025" v="5610" actId="1076"/>
          <ac:spMkLst>
            <pc:docMk/>
            <pc:sldMk cId="1474851584" sldId="318"/>
            <ac:spMk id="14" creationId="{CB9EE5EE-C2CE-BA40-486A-CA625AF25C25}"/>
          </ac:spMkLst>
        </pc:spChg>
        <pc:spChg chg="add mod">
          <ac:chgData name="서 승원" userId="5ccc9146c37c74c2" providerId="LiveId" clId="{4217C7F7-ABE7-4B22-A06E-89658EF4A45E}" dt="2022-09-01T12:14:37.243" v="5616" actId="1076"/>
          <ac:spMkLst>
            <pc:docMk/>
            <pc:sldMk cId="1474851584" sldId="318"/>
            <ac:spMk id="15" creationId="{3EEFF4E3-930B-CA76-3EEC-5398AAB70248}"/>
          </ac:spMkLst>
        </pc:spChg>
        <pc:spChg chg="add mod">
          <ac:chgData name="서 승원" userId="5ccc9146c37c74c2" providerId="LiveId" clId="{4217C7F7-ABE7-4B22-A06E-89658EF4A45E}" dt="2022-09-01T12:14:57.195" v="5621" actId="1076"/>
          <ac:spMkLst>
            <pc:docMk/>
            <pc:sldMk cId="1474851584" sldId="318"/>
            <ac:spMk id="17" creationId="{1831FA92-1D69-7A2F-CE68-8FD36944F2F6}"/>
          </ac:spMkLst>
        </pc:spChg>
        <pc:spChg chg="add mod">
          <ac:chgData name="서 승원" userId="5ccc9146c37c74c2" providerId="LiveId" clId="{4217C7F7-ABE7-4B22-A06E-89658EF4A45E}" dt="2022-09-01T12:15:01.913" v="5622" actId="1076"/>
          <ac:spMkLst>
            <pc:docMk/>
            <pc:sldMk cId="1474851584" sldId="318"/>
            <ac:spMk id="18" creationId="{1AB92644-9112-6094-3A67-2CF084649A91}"/>
          </ac:spMkLst>
        </pc:spChg>
        <pc:spChg chg="add mod">
          <ac:chgData name="서 승원" userId="5ccc9146c37c74c2" providerId="LiveId" clId="{4217C7F7-ABE7-4B22-A06E-89658EF4A45E}" dt="2022-09-01T12:15:05.606" v="5623" actId="1076"/>
          <ac:spMkLst>
            <pc:docMk/>
            <pc:sldMk cId="1474851584" sldId="318"/>
            <ac:spMk id="19" creationId="{78176470-C30F-E189-E052-A2F0A925A904}"/>
          </ac:spMkLst>
        </pc:spChg>
        <pc:spChg chg="del">
          <ac:chgData name="서 승원" userId="5ccc9146c37c74c2" providerId="LiveId" clId="{4217C7F7-ABE7-4B22-A06E-89658EF4A45E}" dt="2022-09-01T12:12:06.152" v="5569" actId="478"/>
          <ac:spMkLst>
            <pc:docMk/>
            <pc:sldMk cId="1474851584" sldId="318"/>
            <ac:spMk id="73" creationId="{C09ABB7A-5A4F-CF0F-57A3-00DCABD92D87}"/>
          </ac:spMkLst>
        </pc:spChg>
        <pc:spChg chg="del">
          <ac:chgData name="서 승원" userId="5ccc9146c37c74c2" providerId="LiveId" clId="{4217C7F7-ABE7-4B22-A06E-89658EF4A45E}" dt="2022-09-01T12:12:06.152" v="5569" actId="478"/>
          <ac:spMkLst>
            <pc:docMk/>
            <pc:sldMk cId="1474851584" sldId="318"/>
            <ac:spMk id="74" creationId="{E6C6F001-ED16-735F-68FE-53429C8A3DDE}"/>
          </ac:spMkLst>
        </pc:spChg>
        <pc:spChg chg="del">
          <ac:chgData name="서 승원" userId="5ccc9146c37c74c2" providerId="LiveId" clId="{4217C7F7-ABE7-4B22-A06E-89658EF4A45E}" dt="2022-09-01T12:12:06.152" v="5569" actId="478"/>
          <ac:spMkLst>
            <pc:docMk/>
            <pc:sldMk cId="1474851584" sldId="318"/>
            <ac:spMk id="150" creationId="{0FEB7DAA-4857-F03D-0650-7AC96B0695BD}"/>
          </ac:spMkLst>
        </pc:spChg>
        <pc:spChg chg="del">
          <ac:chgData name="서 승원" userId="5ccc9146c37c74c2" providerId="LiveId" clId="{4217C7F7-ABE7-4B22-A06E-89658EF4A45E}" dt="2022-09-01T12:12:06.152" v="5569" actId="478"/>
          <ac:spMkLst>
            <pc:docMk/>
            <pc:sldMk cId="1474851584" sldId="318"/>
            <ac:spMk id="151" creationId="{46246F4B-F44E-EFB6-BC2A-C16836DAE952}"/>
          </ac:spMkLst>
        </pc:spChg>
        <pc:spChg chg="del">
          <ac:chgData name="서 승원" userId="5ccc9146c37c74c2" providerId="LiveId" clId="{4217C7F7-ABE7-4B22-A06E-89658EF4A45E}" dt="2022-09-01T12:12:06.152" v="5569" actId="478"/>
          <ac:spMkLst>
            <pc:docMk/>
            <pc:sldMk cId="1474851584" sldId="318"/>
            <ac:spMk id="153" creationId="{B47879C8-0851-55C0-B1F4-7B7D338C48F1}"/>
          </ac:spMkLst>
        </pc:spChg>
        <pc:spChg chg="del">
          <ac:chgData name="서 승원" userId="5ccc9146c37c74c2" providerId="LiveId" clId="{4217C7F7-ABE7-4B22-A06E-89658EF4A45E}" dt="2022-09-01T12:12:06.152" v="5569" actId="478"/>
          <ac:spMkLst>
            <pc:docMk/>
            <pc:sldMk cId="1474851584" sldId="318"/>
            <ac:spMk id="154" creationId="{1B9E2268-3CBF-BD51-6A4A-6A17F31FB86B}"/>
          </ac:spMkLst>
        </pc:spChg>
        <pc:graphicFrameChg chg="add del mod">
          <ac:chgData name="서 승원" userId="5ccc9146c37c74c2" providerId="LiveId" clId="{4217C7F7-ABE7-4B22-A06E-89658EF4A45E}" dt="2022-09-01T12:12:08.430" v="5571"/>
          <ac:graphicFrameMkLst>
            <pc:docMk/>
            <pc:sldMk cId="1474851584" sldId="318"/>
            <ac:graphicFrameMk id="3" creationId="{90841899-EA8B-F196-A1DA-7F83FA5A6CA4}"/>
          </ac:graphicFrameMkLst>
        </pc:graphicFrameChg>
        <pc:graphicFrameChg chg="add mod">
          <ac:chgData name="서 승원" userId="5ccc9146c37c74c2" providerId="LiveId" clId="{4217C7F7-ABE7-4B22-A06E-89658EF4A45E}" dt="2022-09-01T13:28:52.375" v="6954"/>
          <ac:graphicFrameMkLst>
            <pc:docMk/>
            <pc:sldMk cId="1474851584" sldId="318"/>
            <ac:graphicFrameMk id="4" creationId="{0E6B1C58-E112-5633-226E-4BE4C1F42E94}"/>
          </ac:graphicFrameMkLst>
        </pc:graphicFrameChg>
        <pc:graphicFrameChg chg="add del mod">
          <ac:chgData name="서 승원" userId="5ccc9146c37c74c2" providerId="LiveId" clId="{4217C7F7-ABE7-4B22-A06E-89658EF4A45E}" dt="2022-09-01T12:12:54.226" v="5581"/>
          <ac:graphicFrameMkLst>
            <pc:docMk/>
            <pc:sldMk cId="1474851584" sldId="318"/>
            <ac:graphicFrameMk id="7" creationId="{BC614ADB-FACC-B59B-EE1D-9FF058925B2D}"/>
          </ac:graphicFrameMkLst>
        </pc:graphicFrameChg>
        <pc:graphicFrameChg chg="add mod">
          <ac:chgData name="서 승원" userId="5ccc9146c37c74c2" providerId="LiveId" clId="{4217C7F7-ABE7-4B22-A06E-89658EF4A45E}" dt="2022-09-01T13:29:16.351" v="6986"/>
          <ac:graphicFrameMkLst>
            <pc:docMk/>
            <pc:sldMk cId="1474851584" sldId="318"/>
            <ac:graphicFrameMk id="8" creationId="{594E9FF4-E907-630C-06EE-8ACE4A723215}"/>
          </ac:graphicFrameMkLst>
        </pc:graphicFrameChg>
        <pc:graphicFrameChg chg="add del mod">
          <ac:chgData name="서 승원" userId="5ccc9146c37c74c2" providerId="LiveId" clId="{4217C7F7-ABE7-4B22-A06E-89658EF4A45E}" dt="2022-09-01T12:13:22.970" v="5589"/>
          <ac:graphicFrameMkLst>
            <pc:docMk/>
            <pc:sldMk cId="1474851584" sldId="318"/>
            <ac:graphicFrameMk id="9" creationId="{8D0F786D-48EC-8801-42C2-12333B3CBD82}"/>
          </ac:graphicFrameMkLst>
        </pc:graphicFrameChg>
        <pc:graphicFrameChg chg="add mod">
          <ac:chgData name="서 승원" userId="5ccc9146c37c74c2" providerId="LiveId" clId="{4217C7F7-ABE7-4B22-A06E-89658EF4A45E}" dt="2022-09-01T13:29:16.366" v="6988"/>
          <ac:graphicFrameMkLst>
            <pc:docMk/>
            <pc:sldMk cId="1474851584" sldId="318"/>
            <ac:graphicFrameMk id="10" creationId="{DA8288D7-8CEE-35F7-9AA5-9A18A54F7BE8}"/>
          </ac:graphicFrameMkLst>
        </pc:graphicFrameChg>
        <pc:graphicFrameChg chg="add del mod modGraphic">
          <ac:chgData name="서 승원" userId="5ccc9146c37c74c2" providerId="LiveId" clId="{4217C7F7-ABE7-4B22-A06E-89658EF4A45E}" dt="2022-09-01T12:13:48.086" v="5600"/>
          <ac:graphicFrameMkLst>
            <pc:docMk/>
            <pc:sldMk cId="1474851584" sldId="318"/>
            <ac:graphicFrameMk id="12" creationId="{7686B6F5-33FC-6D85-EB3C-F4509B1E4F0F}"/>
          </ac:graphicFrameMkLst>
        </pc:graphicFrameChg>
        <pc:graphicFrameChg chg="add mod">
          <ac:chgData name="서 승원" userId="5ccc9146c37c74c2" providerId="LiveId" clId="{4217C7F7-ABE7-4B22-A06E-89658EF4A45E}" dt="2022-09-01T12:15:17.403" v="5631" actId="571"/>
          <ac:graphicFrameMkLst>
            <pc:docMk/>
            <pc:sldMk cId="1474851584" sldId="318"/>
            <ac:graphicFrameMk id="23" creationId="{61240B59-6E4B-5C51-E1DB-E32A929D48CF}"/>
          </ac:graphicFrameMkLst>
        </pc:graphicFrameChg>
        <pc:graphicFrameChg chg="del">
          <ac:chgData name="서 승원" userId="5ccc9146c37c74c2" providerId="LiveId" clId="{4217C7F7-ABE7-4B22-A06E-89658EF4A45E}" dt="2022-09-01T12:12:06.152" v="5569" actId="478"/>
          <ac:graphicFrameMkLst>
            <pc:docMk/>
            <pc:sldMk cId="1474851584" sldId="318"/>
            <ac:graphicFrameMk id="140" creationId="{C9CCB15E-4C12-E528-CA1F-0F9B9B5893D1}"/>
          </ac:graphicFrameMkLst>
        </pc:graphicFrameChg>
        <pc:graphicFrameChg chg="del">
          <ac:chgData name="서 승원" userId="5ccc9146c37c74c2" providerId="LiveId" clId="{4217C7F7-ABE7-4B22-A06E-89658EF4A45E}" dt="2022-09-01T12:12:06.152" v="5569" actId="478"/>
          <ac:graphicFrameMkLst>
            <pc:docMk/>
            <pc:sldMk cId="1474851584" sldId="318"/>
            <ac:graphicFrameMk id="149" creationId="{FF008513-AA7D-0D83-B666-818936677431}"/>
          </ac:graphicFrameMkLst>
        </pc:graphicFrameChg>
        <pc:graphicFrameChg chg="del">
          <ac:chgData name="서 승원" userId="5ccc9146c37c74c2" providerId="LiveId" clId="{4217C7F7-ABE7-4B22-A06E-89658EF4A45E}" dt="2022-09-01T12:12:06.152" v="5569" actId="478"/>
          <ac:graphicFrameMkLst>
            <pc:docMk/>
            <pc:sldMk cId="1474851584" sldId="318"/>
            <ac:graphicFrameMk id="157" creationId="{932828A5-CDAA-D8CA-EDFF-AF0CF837F155}"/>
          </ac:graphicFrameMkLst>
        </pc:graphicFrameChg>
        <pc:cxnChg chg="add mod">
          <ac:chgData name="서 승원" userId="5ccc9146c37c74c2" providerId="LiveId" clId="{4217C7F7-ABE7-4B22-A06E-89658EF4A45E}" dt="2022-09-01T12:14:40.816" v="5617"/>
          <ac:cxnSpMkLst>
            <pc:docMk/>
            <pc:sldMk cId="1474851584" sldId="318"/>
            <ac:cxnSpMk id="16" creationId="{2FCD22F1-78C9-820E-6ADD-A0D8A8C4B79E}"/>
          </ac:cxnSpMkLst>
        </pc:cxnChg>
        <pc:cxnChg chg="add mod">
          <ac:chgData name="서 승원" userId="5ccc9146c37c74c2" providerId="LiveId" clId="{4217C7F7-ABE7-4B22-A06E-89658EF4A45E}" dt="2022-09-01T12:15:12.959" v="5626" actId="1582"/>
          <ac:cxnSpMkLst>
            <pc:docMk/>
            <pc:sldMk cId="1474851584" sldId="318"/>
            <ac:cxnSpMk id="21" creationId="{643E0F78-DC3E-4752-828F-07A8AF463548}"/>
          </ac:cxnSpMkLst>
        </pc:cxnChg>
        <pc:cxnChg chg="add mod">
          <ac:chgData name="서 승원" userId="5ccc9146c37c74c2" providerId="LiveId" clId="{4217C7F7-ABE7-4B22-A06E-89658EF4A45E}" dt="2022-09-01T12:15:24.409" v="5633" actId="14100"/>
          <ac:cxnSpMkLst>
            <pc:docMk/>
            <pc:sldMk cId="1474851584" sldId="318"/>
            <ac:cxnSpMk id="22" creationId="{64CA7231-DD7B-C41A-EA7C-489207B5BE97}"/>
          </ac:cxnSpMkLst>
        </pc:cxnChg>
        <pc:cxnChg chg="add mod">
          <ac:chgData name="서 승원" userId="5ccc9146c37c74c2" providerId="LiveId" clId="{4217C7F7-ABE7-4B22-A06E-89658EF4A45E}" dt="2022-09-01T12:15:29.521" v="5636" actId="14100"/>
          <ac:cxnSpMkLst>
            <pc:docMk/>
            <pc:sldMk cId="1474851584" sldId="318"/>
            <ac:cxnSpMk id="26" creationId="{51781230-459C-108F-6DE9-9F4E9AF32F36}"/>
          </ac:cxnSpMkLst>
        </pc:cxnChg>
        <pc:cxnChg chg="del mod">
          <ac:chgData name="서 승원" userId="5ccc9146c37c74c2" providerId="LiveId" clId="{4217C7F7-ABE7-4B22-A06E-89658EF4A45E}" dt="2022-09-01T12:12:06.152" v="5569" actId="478"/>
          <ac:cxnSpMkLst>
            <pc:docMk/>
            <pc:sldMk cId="1474851584" sldId="318"/>
            <ac:cxnSpMk id="76" creationId="{8D464038-8394-A16D-697F-087C282356AE}"/>
          </ac:cxnSpMkLst>
        </pc:cxnChg>
        <pc:cxnChg chg="del">
          <ac:chgData name="서 승원" userId="5ccc9146c37c74c2" providerId="LiveId" clId="{4217C7F7-ABE7-4B22-A06E-89658EF4A45E}" dt="2022-09-01T12:12:06.152" v="5569" actId="478"/>
          <ac:cxnSpMkLst>
            <pc:docMk/>
            <pc:sldMk cId="1474851584" sldId="318"/>
            <ac:cxnSpMk id="134" creationId="{175FE3D5-0F17-30AA-5969-D078DF7C6D68}"/>
          </ac:cxnSpMkLst>
        </pc:cxnChg>
        <pc:cxnChg chg="del mod">
          <ac:chgData name="서 승원" userId="5ccc9146c37c74c2" providerId="LiveId" clId="{4217C7F7-ABE7-4B22-A06E-89658EF4A45E}" dt="2022-09-01T12:12:06.152" v="5569" actId="478"/>
          <ac:cxnSpMkLst>
            <pc:docMk/>
            <pc:sldMk cId="1474851584" sldId="318"/>
            <ac:cxnSpMk id="152" creationId="{170C4ABD-D9A8-9D60-F7A6-FD73BA89FCD2}"/>
          </ac:cxnSpMkLst>
        </pc:cxnChg>
        <pc:cxnChg chg="del mod">
          <ac:chgData name="서 승원" userId="5ccc9146c37c74c2" providerId="LiveId" clId="{4217C7F7-ABE7-4B22-A06E-89658EF4A45E}" dt="2022-09-01T12:12:06.152" v="5569" actId="478"/>
          <ac:cxnSpMkLst>
            <pc:docMk/>
            <pc:sldMk cId="1474851584" sldId="318"/>
            <ac:cxnSpMk id="155" creationId="{B7D797EC-789E-C068-D691-3D2FACD755D4}"/>
          </ac:cxnSpMkLst>
        </pc:cxn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3508978186" sldId="318"/>
        </pc:sldMkLst>
      </pc:sldChg>
      <pc:sldChg chg="delSp modSp add mod">
        <pc:chgData name="서 승원" userId="5ccc9146c37c74c2" providerId="LiveId" clId="{4217C7F7-ABE7-4B22-A06E-89658EF4A45E}" dt="2022-09-02T07:02:28.162" v="9357" actId="20577"/>
        <pc:sldMkLst>
          <pc:docMk/>
          <pc:sldMk cId="3118517054" sldId="319"/>
        </pc:sldMkLst>
        <pc:spChg chg="mod">
          <ac:chgData name="서 승원" userId="5ccc9146c37c74c2" providerId="LiveId" clId="{4217C7F7-ABE7-4B22-A06E-89658EF4A45E}" dt="2022-09-02T07:02:28.162" v="9357" actId="20577"/>
          <ac:spMkLst>
            <pc:docMk/>
            <pc:sldMk cId="3118517054" sldId="319"/>
            <ac:spMk id="3" creationId="{E2D720D1-AD49-3913-2931-09A8AD562B94}"/>
          </ac:spMkLst>
        </pc:spChg>
        <pc:graphicFrameChg chg="del">
          <ac:chgData name="서 승원" userId="5ccc9146c37c74c2" providerId="LiveId" clId="{4217C7F7-ABE7-4B22-A06E-89658EF4A45E}" dt="2022-09-01T12:21:38.432" v="6004" actId="478"/>
          <ac:graphicFrameMkLst>
            <pc:docMk/>
            <pc:sldMk cId="3118517054" sldId="319"/>
            <ac:graphicFrameMk id="4" creationId="{01D50C00-250B-7FE7-ECBA-947DA7BDA6C1}"/>
          </ac:graphicFrameMkLst>
        </pc:graphicFrame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3426571129" sldId="319"/>
        </pc:sldMkLst>
      </pc:sldChg>
      <pc:sldChg chg="modSp add mod">
        <pc:chgData name="서 승원" userId="5ccc9146c37c74c2" providerId="LiveId" clId="{4217C7F7-ABE7-4B22-A06E-89658EF4A45E}" dt="2022-09-02T07:02:42.758" v="9361" actId="404"/>
        <pc:sldMkLst>
          <pc:docMk/>
          <pc:sldMk cId="704800" sldId="320"/>
        </pc:sldMkLst>
        <pc:spChg chg="mod">
          <ac:chgData name="서 승원" userId="5ccc9146c37c74c2" providerId="LiveId" clId="{4217C7F7-ABE7-4B22-A06E-89658EF4A45E}" dt="2022-09-01T13:32:24.838" v="7101"/>
          <ac:spMkLst>
            <pc:docMk/>
            <pc:sldMk cId="704800" sldId="320"/>
            <ac:spMk id="2" creationId="{E7F33F55-5FB6-F4BD-400B-F23D5EA0226F}"/>
          </ac:spMkLst>
        </pc:spChg>
        <pc:spChg chg="mod">
          <ac:chgData name="서 승원" userId="5ccc9146c37c74c2" providerId="LiveId" clId="{4217C7F7-ABE7-4B22-A06E-89658EF4A45E}" dt="2022-09-02T07:02:42.758" v="9361" actId="404"/>
          <ac:spMkLst>
            <pc:docMk/>
            <pc:sldMk cId="704800" sldId="320"/>
            <ac:spMk id="3" creationId="{E2D720D1-AD49-3913-2931-09A8AD562B94}"/>
          </ac:spMkLst>
        </pc:sp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333568605" sldId="320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755367330" sldId="321"/>
        </pc:sldMkLst>
      </pc:sldChg>
      <pc:sldChg chg="addSp delSp modSp add mod">
        <pc:chgData name="서 승원" userId="5ccc9146c37c74c2" providerId="LiveId" clId="{4217C7F7-ABE7-4B22-A06E-89658EF4A45E}" dt="2022-09-01T13:32:38.709" v="7108"/>
        <pc:sldMkLst>
          <pc:docMk/>
          <pc:sldMk cId="3026882640" sldId="321"/>
        </pc:sldMkLst>
        <pc:spChg chg="mod">
          <ac:chgData name="서 승원" userId="5ccc9146c37c74c2" providerId="LiveId" clId="{4217C7F7-ABE7-4B22-A06E-89658EF4A45E}" dt="2022-09-01T13:32:38.709" v="7108"/>
          <ac:spMkLst>
            <pc:docMk/>
            <pc:sldMk cId="3026882640" sldId="321"/>
            <ac:spMk id="2" creationId="{E7F33F55-5FB6-F4BD-400B-F23D5EA0226F}"/>
          </ac:spMkLst>
        </pc:spChg>
        <pc:spChg chg="mod">
          <ac:chgData name="서 승원" userId="5ccc9146c37c74c2" providerId="LiveId" clId="{4217C7F7-ABE7-4B22-A06E-89658EF4A45E}" dt="2022-09-01T13:31:49.970" v="7069" actId="1038"/>
          <ac:spMkLst>
            <pc:docMk/>
            <pc:sldMk cId="3026882640" sldId="321"/>
            <ac:spMk id="13" creationId="{69C0E183-F7E3-1FF6-216C-DF7BAAE3039D}"/>
          </ac:spMkLst>
        </pc:spChg>
        <pc:spChg chg="del">
          <ac:chgData name="서 승원" userId="5ccc9146c37c74c2" providerId="LiveId" clId="{4217C7F7-ABE7-4B22-A06E-89658EF4A45E}" dt="2022-09-01T13:30:17.072" v="7011" actId="478"/>
          <ac:spMkLst>
            <pc:docMk/>
            <pc:sldMk cId="3026882640" sldId="321"/>
            <ac:spMk id="14" creationId="{CB9EE5EE-C2CE-BA40-486A-CA625AF25C25}"/>
          </ac:spMkLst>
        </pc:spChg>
        <pc:spChg chg="del">
          <ac:chgData name="서 승원" userId="5ccc9146c37c74c2" providerId="LiveId" clId="{4217C7F7-ABE7-4B22-A06E-89658EF4A45E}" dt="2022-09-01T13:31:05.210" v="7030" actId="478"/>
          <ac:spMkLst>
            <pc:docMk/>
            <pc:sldMk cId="3026882640" sldId="321"/>
            <ac:spMk id="15" creationId="{3EEFF4E3-930B-CA76-3EEC-5398AAB70248}"/>
          </ac:spMkLst>
        </pc:spChg>
        <pc:spChg chg="mod">
          <ac:chgData name="서 승원" userId="5ccc9146c37c74c2" providerId="LiveId" clId="{4217C7F7-ABE7-4B22-A06E-89658EF4A45E}" dt="2022-09-01T13:31:49.970" v="7069" actId="1038"/>
          <ac:spMkLst>
            <pc:docMk/>
            <pc:sldMk cId="3026882640" sldId="321"/>
            <ac:spMk id="17" creationId="{1831FA92-1D69-7A2F-CE68-8FD36944F2F6}"/>
          </ac:spMkLst>
        </pc:spChg>
        <pc:spChg chg="del">
          <ac:chgData name="서 승원" userId="5ccc9146c37c74c2" providerId="LiveId" clId="{4217C7F7-ABE7-4B22-A06E-89658EF4A45E}" dt="2022-09-01T13:30:55.991" v="7024" actId="478"/>
          <ac:spMkLst>
            <pc:docMk/>
            <pc:sldMk cId="3026882640" sldId="321"/>
            <ac:spMk id="18" creationId="{1AB92644-9112-6094-3A67-2CF084649A91}"/>
          </ac:spMkLst>
        </pc:spChg>
        <pc:spChg chg="del">
          <ac:chgData name="서 승원" userId="5ccc9146c37c74c2" providerId="LiveId" clId="{4217C7F7-ABE7-4B22-A06E-89658EF4A45E}" dt="2022-09-01T13:31:05.680" v="7031" actId="478"/>
          <ac:spMkLst>
            <pc:docMk/>
            <pc:sldMk cId="3026882640" sldId="321"/>
            <ac:spMk id="19" creationId="{78176470-C30F-E189-E052-A2F0A925A904}"/>
          </ac:spMkLst>
        </pc:spChg>
        <pc:spChg chg="add mod">
          <ac:chgData name="서 승원" userId="5ccc9146c37c74c2" providerId="LiveId" clId="{4217C7F7-ABE7-4B22-A06E-89658EF4A45E}" dt="2022-09-01T13:31:49.970" v="7069" actId="1038"/>
          <ac:spMkLst>
            <pc:docMk/>
            <pc:sldMk cId="3026882640" sldId="321"/>
            <ac:spMk id="28" creationId="{4A4E2A86-2353-BCA2-EE1F-8D87D1915AC9}"/>
          </ac:spMkLst>
        </pc:spChg>
        <pc:spChg chg="add mod">
          <ac:chgData name="서 승원" userId="5ccc9146c37c74c2" providerId="LiveId" clId="{4217C7F7-ABE7-4B22-A06E-89658EF4A45E}" dt="2022-09-01T13:31:49.970" v="7069" actId="1038"/>
          <ac:spMkLst>
            <pc:docMk/>
            <pc:sldMk cId="3026882640" sldId="321"/>
            <ac:spMk id="29" creationId="{1F13E000-7FB9-A8BD-1E22-8528F35F7995}"/>
          </ac:spMkLst>
        </pc:spChg>
        <pc:spChg chg="add mod">
          <ac:chgData name="서 승원" userId="5ccc9146c37c74c2" providerId="LiveId" clId="{4217C7F7-ABE7-4B22-A06E-89658EF4A45E}" dt="2022-09-01T13:31:49.970" v="7069" actId="1038"/>
          <ac:spMkLst>
            <pc:docMk/>
            <pc:sldMk cId="3026882640" sldId="321"/>
            <ac:spMk id="34" creationId="{88407DCD-6B7A-DB46-3981-60CCE12B2FC8}"/>
          </ac:spMkLst>
        </pc:spChg>
        <pc:spChg chg="add mod">
          <ac:chgData name="서 승원" userId="5ccc9146c37c74c2" providerId="LiveId" clId="{4217C7F7-ABE7-4B22-A06E-89658EF4A45E}" dt="2022-09-01T13:31:49.970" v="7069" actId="1038"/>
          <ac:spMkLst>
            <pc:docMk/>
            <pc:sldMk cId="3026882640" sldId="321"/>
            <ac:spMk id="35" creationId="{35751612-A469-6FE3-F826-0C90DF84E75A}"/>
          </ac:spMkLst>
        </pc:spChg>
        <pc:graphicFrameChg chg="add del mod">
          <ac:chgData name="서 승원" userId="5ccc9146c37c74c2" providerId="LiveId" clId="{4217C7F7-ABE7-4B22-A06E-89658EF4A45E}" dt="2022-09-01T13:29:31.936" v="6994"/>
          <ac:graphicFrameMkLst>
            <pc:docMk/>
            <pc:sldMk cId="3026882640" sldId="321"/>
            <ac:graphicFrameMk id="3" creationId="{20B7C934-FBDB-F3F9-7272-97AE0D430DDE}"/>
          </ac:graphicFrameMkLst>
        </pc:graphicFrameChg>
        <pc:graphicFrameChg chg="del">
          <ac:chgData name="서 승원" userId="5ccc9146c37c74c2" providerId="LiveId" clId="{4217C7F7-ABE7-4B22-A06E-89658EF4A45E}" dt="2022-09-01T13:29:26.401" v="6990" actId="478"/>
          <ac:graphicFrameMkLst>
            <pc:docMk/>
            <pc:sldMk cId="3026882640" sldId="321"/>
            <ac:graphicFrameMk id="4" creationId="{0E6B1C58-E112-5633-226E-4BE4C1F42E94}"/>
          </ac:graphicFrameMkLst>
        </pc:graphicFrameChg>
        <pc:graphicFrameChg chg="add mod">
          <ac:chgData name="서 승원" userId="5ccc9146c37c74c2" providerId="LiveId" clId="{4217C7F7-ABE7-4B22-A06E-89658EF4A45E}" dt="2022-09-01T13:31:49.970" v="7069" actId="1038"/>
          <ac:graphicFrameMkLst>
            <pc:docMk/>
            <pc:sldMk cId="3026882640" sldId="321"/>
            <ac:graphicFrameMk id="7" creationId="{5F78DEFC-2128-5E0B-BE2D-11B55D2333BB}"/>
          </ac:graphicFrameMkLst>
        </pc:graphicFrameChg>
        <pc:graphicFrameChg chg="del">
          <ac:chgData name="서 승원" userId="5ccc9146c37c74c2" providerId="LiveId" clId="{4217C7F7-ABE7-4B22-A06E-89658EF4A45E}" dt="2022-09-01T13:29:26.839" v="6991" actId="478"/>
          <ac:graphicFrameMkLst>
            <pc:docMk/>
            <pc:sldMk cId="3026882640" sldId="321"/>
            <ac:graphicFrameMk id="8" creationId="{594E9FF4-E907-630C-06EE-8ACE4A723215}"/>
          </ac:graphicFrameMkLst>
        </pc:graphicFrameChg>
        <pc:graphicFrameChg chg="del">
          <ac:chgData name="서 승원" userId="5ccc9146c37c74c2" providerId="LiveId" clId="{4217C7F7-ABE7-4B22-A06E-89658EF4A45E}" dt="2022-09-01T13:29:27.426" v="6992" actId="478"/>
          <ac:graphicFrameMkLst>
            <pc:docMk/>
            <pc:sldMk cId="3026882640" sldId="321"/>
            <ac:graphicFrameMk id="10" creationId="{DA8288D7-8CEE-35F7-9AA5-9A18A54F7BE8}"/>
          </ac:graphicFrameMkLst>
        </pc:graphicFrameChg>
        <pc:graphicFrameChg chg="add del mod">
          <ac:chgData name="서 승원" userId="5ccc9146c37c74c2" providerId="LiveId" clId="{4217C7F7-ABE7-4B22-A06E-89658EF4A45E}" dt="2022-09-01T13:30:33.427" v="7014"/>
          <ac:graphicFrameMkLst>
            <pc:docMk/>
            <pc:sldMk cId="3026882640" sldId="321"/>
            <ac:graphicFrameMk id="25" creationId="{BCB29712-894E-6626-E269-E35F3279012C}"/>
          </ac:graphicFrameMkLst>
        </pc:graphicFrameChg>
        <pc:graphicFrameChg chg="add mod">
          <ac:chgData name="서 승원" userId="5ccc9146c37c74c2" providerId="LiveId" clId="{4217C7F7-ABE7-4B22-A06E-89658EF4A45E}" dt="2022-09-01T13:31:49.970" v="7069" actId="1038"/>
          <ac:graphicFrameMkLst>
            <pc:docMk/>
            <pc:sldMk cId="3026882640" sldId="321"/>
            <ac:graphicFrameMk id="27" creationId="{FCA2D979-8E6E-78F3-A685-C5C7ACAB077D}"/>
          </ac:graphicFrameMkLst>
        </pc:graphicFrameChg>
        <pc:graphicFrameChg chg="add del mod">
          <ac:chgData name="서 승원" userId="5ccc9146c37c74c2" providerId="LiveId" clId="{4217C7F7-ABE7-4B22-A06E-89658EF4A45E}" dt="2022-09-01T13:31:20.654" v="7034"/>
          <ac:graphicFrameMkLst>
            <pc:docMk/>
            <pc:sldMk cId="3026882640" sldId="321"/>
            <ac:graphicFrameMk id="31" creationId="{349377BE-CEE2-2172-E979-993B00FB80EB}"/>
          </ac:graphicFrameMkLst>
        </pc:graphicFrameChg>
        <pc:graphicFrameChg chg="add del mod">
          <ac:chgData name="서 승원" userId="5ccc9146c37c74c2" providerId="LiveId" clId="{4217C7F7-ABE7-4B22-A06E-89658EF4A45E}" dt="2022-09-01T13:31:23.235" v="7036"/>
          <ac:graphicFrameMkLst>
            <pc:docMk/>
            <pc:sldMk cId="3026882640" sldId="321"/>
            <ac:graphicFrameMk id="32" creationId="{6CF4C691-CA84-E3F2-F6BD-49C5B622F9AD}"/>
          </ac:graphicFrameMkLst>
        </pc:graphicFrameChg>
        <pc:graphicFrameChg chg="add mod">
          <ac:chgData name="서 승원" userId="5ccc9146c37c74c2" providerId="LiveId" clId="{4217C7F7-ABE7-4B22-A06E-89658EF4A45E}" dt="2022-09-01T13:31:49.970" v="7069" actId="1038"/>
          <ac:graphicFrameMkLst>
            <pc:docMk/>
            <pc:sldMk cId="3026882640" sldId="321"/>
            <ac:graphicFrameMk id="33" creationId="{F0A73A8B-D771-2CA0-3B6B-D9C9D9FEA41F}"/>
          </ac:graphicFrameMkLst>
        </pc:graphicFrameChg>
        <pc:cxnChg chg="mod">
          <ac:chgData name="서 승원" userId="5ccc9146c37c74c2" providerId="LiveId" clId="{4217C7F7-ABE7-4B22-A06E-89658EF4A45E}" dt="2022-09-01T13:31:49.970" v="7069" actId="1038"/>
          <ac:cxnSpMkLst>
            <pc:docMk/>
            <pc:sldMk cId="3026882640" sldId="321"/>
            <ac:cxnSpMk id="16" creationId="{2FCD22F1-78C9-820E-6ADD-A0D8A8C4B79E}"/>
          </ac:cxnSpMkLst>
        </pc:cxnChg>
        <pc:cxnChg chg="mod">
          <ac:chgData name="서 승원" userId="5ccc9146c37c74c2" providerId="LiveId" clId="{4217C7F7-ABE7-4B22-A06E-89658EF4A45E}" dt="2022-09-01T13:31:49.970" v="7069" actId="1038"/>
          <ac:cxnSpMkLst>
            <pc:docMk/>
            <pc:sldMk cId="3026882640" sldId="321"/>
            <ac:cxnSpMk id="21" creationId="{643E0F78-DC3E-4752-828F-07A8AF463548}"/>
          </ac:cxnSpMkLst>
        </pc:cxnChg>
        <pc:cxnChg chg="del mod">
          <ac:chgData name="서 승원" userId="5ccc9146c37c74c2" providerId="LiveId" clId="{4217C7F7-ABE7-4B22-A06E-89658EF4A45E}" dt="2022-09-01T13:30:58.356" v="7025" actId="478"/>
          <ac:cxnSpMkLst>
            <pc:docMk/>
            <pc:sldMk cId="3026882640" sldId="321"/>
            <ac:cxnSpMk id="22" creationId="{64CA7231-DD7B-C41A-EA7C-489207B5BE97}"/>
          </ac:cxnSpMkLst>
        </pc:cxnChg>
        <pc:cxnChg chg="del mod">
          <ac:chgData name="서 승원" userId="5ccc9146c37c74c2" providerId="LiveId" clId="{4217C7F7-ABE7-4B22-A06E-89658EF4A45E}" dt="2022-09-01T13:31:06.240" v="7032" actId="478"/>
          <ac:cxnSpMkLst>
            <pc:docMk/>
            <pc:sldMk cId="3026882640" sldId="321"/>
            <ac:cxnSpMk id="26" creationId="{51781230-459C-108F-6DE9-9F4E9AF32F36}"/>
          </ac:cxnSpMkLst>
        </pc:cxnChg>
        <pc:cxnChg chg="add mod">
          <ac:chgData name="서 승원" userId="5ccc9146c37c74c2" providerId="LiveId" clId="{4217C7F7-ABE7-4B22-A06E-89658EF4A45E}" dt="2022-09-01T13:31:49.970" v="7069" actId="1038"/>
          <ac:cxnSpMkLst>
            <pc:docMk/>
            <pc:sldMk cId="3026882640" sldId="321"/>
            <ac:cxnSpMk id="30" creationId="{EE01485B-D9DD-197B-C6BD-488AEA398D01}"/>
          </ac:cxnSpMkLst>
        </pc:cxnChg>
        <pc:cxnChg chg="add mod">
          <ac:chgData name="서 승원" userId="5ccc9146c37c74c2" providerId="LiveId" clId="{4217C7F7-ABE7-4B22-A06E-89658EF4A45E}" dt="2022-09-01T13:31:49.970" v="7069" actId="1038"/>
          <ac:cxnSpMkLst>
            <pc:docMk/>
            <pc:sldMk cId="3026882640" sldId="321"/>
            <ac:cxnSpMk id="36" creationId="{5D04905F-643F-CBCB-CCAF-7941192A802E}"/>
          </ac:cxnSpMkLst>
        </pc:cxn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437435120" sldId="322"/>
        </pc:sldMkLst>
      </pc:sldChg>
      <pc:sldChg chg="addSp delSp modSp add mod">
        <pc:chgData name="서 승원" userId="5ccc9146c37c74c2" providerId="LiveId" clId="{4217C7F7-ABE7-4B22-A06E-89658EF4A45E}" dt="2022-09-02T07:02:47.970" v="9363" actId="1076"/>
        <pc:sldMkLst>
          <pc:docMk/>
          <pc:sldMk cId="2976929569" sldId="322"/>
        </pc:sldMkLst>
        <pc:spChg chg="mod">
          <ac:chgData name="서 승원" userId="5ccc9146c37c74c2" providerId="LiveId" clId="{4217C7F7-ABE7-4B22-A06E-89658EF4A45E}" dt="2022-09-01T13:32:32.035" v="7105" actId="20577"/>
          <ac:spMkLst>
            <pc:docMk/>
            <pc:sldMk cId="2976929569" sldId="322"/>
            <ac:spMk id="2" creationId="{E7F33F55-5FB6-F4BD-400B-F23D5EA0226F}"/>
          </ac:spMkLst>
        </pc:spChg>
        <pc:spChg chg="mod">
          <ac:chgData name="서 승원" userId="5ccc9146c37c74c2" providerId="LiveId" clId="{4217C7F7-ABE7-4B22-A06E-89658EF4A45E}" dt="2022-09-02T07:02:46.117" v="9362" actId="404"/>
          <ac:spMkLst>
            <pc:docMk/>
            <pc:sldMk cId="2976929569" sldId="322"/>
            <ac:spMk id="7" creationId="{4670168E-3E0D-DAA6-B530-2B1D993B570C}"/>
          </ac:spMkLst>
        </pc:spChg>
        <pc:graphicFrameChg chg="add mod">
          <ac:chgData name="서 승원" userId="5ccc9146c37c74c2" providerId="LiveId" clId="{4217C7F7-ABE7-4B22-A06E-89658EF4A45E}" dt="2022-09-02T07:02:47.970" v="9363" actId="1076"/>
          <ac:graphicFrameMkLst>
            <pc:docMk/>
            <pc:sldMk cId="2976929569" sldId="322"/>
            <ac:graphicFrameMk id="3" creationId="{18E0C599-4D95-85D4-0C9F-94ED249B194E}"/>
          </ac:graphicFrameMkLst>
        </pc:graphicFrameChg>
        <pc:graphicFrameChg chg="del">
          <ac:chgData name="서 승원" userId="5ccc9146c37c74c2" providerId="LiveId" clId="{4217C7F7-ABE7-4B22-A06E-89658EF4A45E}" dt="2022-09-01T13:32:47.890" v="7112" actId="478"/>
          <ac:graphicFrameMkLst>
            <pc:docMk/>
            <pc:sldMk cId="2976929569" sldId="322"/>
            <ac:graphicFrameMk id="11" creationId="{2E9A5D7B-3102-8C32-FBCD-DE011BD52E0D}"/>
          </ac:graphicFrameMkLst>
        </pc:graphicFrameChg>
      </pc:sldChg>
      <pc:sldChg chg="addSp modSp add mod">
        <pc:chgData name="서 승원" userId="5ccc9146c37c74c2" providerId="LiveId" clId="{4217C7F7-ABE7-4B22-A06E-89658EF4A45E}" dt="2022-09-03T14:51:44.746" v="9772" actId="20577"/>
        <pc:sldMkLst>
          <pc:docMk/>
          <pc:sldMk cId="2301327946" sldId="323"/>
        </pc:sldMkLst>
        <pc:spChg chg="mod">
          <ac:chgData name="서 승원" userId="5ccc9146c37c74c2" providerId="LiveId" clId="{4217C7F7-ABE7-4B22-A06E-89658EF4A45E}" dt="2022-09-01T13:32:34.958" v="7106"/>
          <ac:spMkLst>
            <pc:docMk/>
            <pc:sldMk cId="2301327946" sldId="323"/>
            <ac:spMk id="2" creationId="{E7F33F55-5FB6-F4BD-400B-F23D5EA0226F}"/>
          </ac:spMkLst>
        </pc:spChg>
        <pc:spChg chg="mod">
          <ac:chgData name="서 승원" userId="5ccc9146c37c74c2" providerId="LiveId" clId="{4217C7F7-ABE7-4B22-A06E-89658EF4A45E}" dt="2022-09-03T14:51:44.746" v="9772" actId="20577"/>
          <ac:spMkLst>
            <pc:docMk/>
            <pc:sldMk cId="2301327946" sldId="323"/>
            <ac:spMk id="3" creationId="{E2D720D1-AD49-3913-2931-09A8AD562B94}"/>
          </ac:spMkLst>
        </pc:spChg>
        <pc:picChg chg="add mod">
          <ac:chgData name="서 승원" userId="5ccc9146c37c74c2" providerId="LiveId" clId="{4217C7F7-ABE7-4B22-A06E-89658EF4A45E}" dt="2022-09-03T14:51:27.105" v="9606" actId="1076"/>
          <ac:picMkLst>
            <pc:docMk/>
            <pc:sldMk cId="2301327946" sldId="323"/>
            <ac:picMk id="4" creationId="{2AA98508-736B-571C-559D-EA781CAADCB1}"/>
          </ac:picMkLst>
        </pc:pic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882693375" sldId="323"/>
        </pc:sldMkLst>
      </pc:sldChg>
      <pc:sldChg chg="modSp add mod">
        <pc:chgData name="서 승원" userId="5ccc9146c37c74c2" providerId="LiveId" clId="{4217C7F7-ABE7-4B22-A06E-89658EF4A45E}" dt="2022-09-02T07:02:52.184" v="9365" actId="404"/>
        <pc:sldMkLst>
          <pc:docMk/>
          <pc:sldMk cId="1374713029" sldId="324"/>
        </pc:sldMkLst>
        <pc:spChg chg="mod">
          <ac:chgData name="서 승원" userId="5ccc9146c37c74c2" providerId="LiveId" clId="{4217C7F7-ABE7-4B22-A06E-89658EF4A45E}" dt="2022-09-01T13:32:37.087" v="7107"/>
          <ac:spMkLst>
            <pc:docMk/>
            <pc:sldMk cId="1374713029" sldId="324"/>
            <ac:spMk id="2" creationId="{E7F33F55-5FB6-F4BD-400B-F23D5EA0226F}"/>
          </ac:spMkLst>
        </pc:spChg>
        <pc:spChg chg="mod">
          <ac:chgData name="서 승원" userId="5ccc9146c37c74c2" providerId="LiveId" clId="{4217C7F7-ABE7-4B22-A06E-89658EF4A45E}" dt="2022-09-02T07:02:52.184" v="9365" actId="404"/>
          <ac:spMkLst>
            <pc:docMk/>
            <pc:sldMk cId="1374713029" sldId="324"/>
            <ac:spMk id="3" creationId="{E2D720D1-AD49-3913-2931-09A8AD562B94}"/>
          </ac:spMkLst>
        </pc:sp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803048297" sldId="325"/>
        </pc:sldMkLst>
      </pc:sldChg>
      <pc:sldChg chg="addSp delSp modSp add mod">
        <pc:chgData name="서 승원" userId="5ccc9146c37c74c2" providerId="LiveId" clId="{4217C7F7-ABE7-4B22-A06E-89658EF4A45E}" dt="2022-09-04T12:15:11.243" v="10213"/>
        <pc:sldMkLst>
          <pc:docMk/>
          <pc:sldMk cId="3381661035" sldId="325"/>
        </pc:sldMkLst>
        <pc:spChg chg="mod">
          <ac:chgData name="서 승원" userId="5ccc9146c37c74c2" providerId="LiveId" clId="{4217C7F7-ABE7-4B22-A06E-89658EF4A45E}" dt="2022-09-04T08:40:25.199" v="9810" actId="20577"/>
          <ac:spMkLst>
            <pc:docMk/>
            <pc:sldMk cId="3381661035" sldId="325"/>
            <ac:spMk id="2" creationId="{E7F33F55-5FB6-F4BD-400B-F23D5EA0226F}"/>
          </ac:spMkLst>
        </pc:spChg>
        <pc:spChg chg="add mod">
          <ac:chgData name="서 승원" userId="5ccc9146c37c74c2" providerId="LiveId" clId="{4217C7F7-ABE7-4B22-A06E-89658EF4A45E}" dt="2022-09-04T12:15:11.243" v="10213"/>
          <ac:spMkLst>
            <pc:docMk/>
            <pc:sldMk cId="3381661035" sldId="325"/>
            <ac:spMk id="10" creationId="{F61009FF-A0A4-1AF0-547C-F83BFA4FBAEE}"/>
          </ac:spMkLst>
        </pc:spChg>
        <pc:spChg chg="del">
          <ac:chgData name="서 승원" userId="5ccc9146c37c74c2" providerId="LiveId" clId="{4217C7F7-ABE7-4B22-A06E-89658EF4A45E}" dt="2022-09-04T08:40:10.081" v="9779" actId="478"/>
          <ac:spMkLst>
            <pc:docMk/>
            <pc:sldMk cId="3381661035" sldId="325"/>
            <ac:spMk id="13" creationId="{69C0E183-F7E3-1FF6-216C-DF7BAAE3039D}"/>
          </ac:spMkLst>
        </pc:spChg>
        <pc:spChg chg="del">
          <ac:chgData name="서 승원" userId="5ccc9146c37c74c2" providerId="LiveId" clId="{4217C7F7-ABE7-4B22-A06E-89658EF4A45E}" dt="2022-09-04T08:40:10.081" v="9779" actId="478"/>
          <ac:spMkLst>
            <pc:docMk/>
            <pc:sldMk cId="3381661035" sldId="325"/>
            <ac:spMk id="17" creationId="{1831FA92-1D69-7A2F-CE68-8FD36944F2F6}"/>
          </ac:spMkLst>
        </pc:spChg>
        <pc:spChg chg="add mod">
          <ac:chgData name="서 승원" userId="5ccc9146c37c74c2" providerId="LiveId" clId="{4217C7F7-ABE7-4B22-A06E-89658EF4A45E}" dt="2022-09-04T09:23:55.316" v="10165" actId="2085"/>
          <ac:spMkLst>
            <pc:docMk/>
            <pc:sldMk cId="3381661035" sldId="325"/>
            <ac:spMk id="18" creationId="{9F3CCA9F-B465-8FAA-880F-52A69A06B201}"/>
          </ac:spMkLst>
        </pc:spChg>
        <pc:spChg chg="add mod ord">
          <ac:chgData name="서 승원" userId="5ccc9146c37c74c2" providerId="LiveId" clId="{4217C7F7-ABE7-4B22-A06E-89658EF4A45E}" dt="2022-09-04T09:25:01.820" v="10180" actId="207"/>
          <ac:spMkLst>
            <pc:docMk/>
            <pc:sldMk cId="3381661035" sldId="325"/>
            <ac:spMk id="19" creationId="{841D4708-0DC0-6C67-22C1-458FB81CAD7C}"/>
          </ac:spMkLst>
        </pc:spChg>
        <pc:spChg chg="add mod">
          <ac:chgData name="서 승원" userId="5ccc9146c37c74c2" providerId="LiveId" clId="{4217C7F7-ABE7-4B22-A06E-89658EF4A45E}" dt="2022-09-04T09:24:34.508" v="10172" actId="1076"/>
          <ac:spMkLst>
            <pc:docMk/>
            <pc:sldMk cId="3381661035" sldId="325"/>
            <ac:spMk id="20" creationId="{E630221A-834B-F6F7-777F-D749BBC4AAEF}"/>
          </ac:spMkLst>
        </pc:spChg>
        <pc:spChg chg="add mod">
          <ac:chgData name="서 승원" userId="5ccc9146c37c74c2" providerId="LiveId" clId="{4217C7F7-ABE7-4B22-A06E-89658EF4A45E}" dt="2022-09-04T09:27:21.886" v="10206" actId="1076"/>
          <ac:spMkLst>
            <pc:docMk/>
            <pc:sldMk cId="3381661035" sldId="325"/>
            <ac:spMk id="25" creationId="{F3550251-336C-B71C-3A42-10A62ADDA4A7}"/>
          </ac:spMkLst>
        </pc:spChg>
        <pc:spChg chg="add mod">
          <ac:chgData name="서 승원" userId="5ccc9146c37c74c2" providerId="LiveId" clId="{4217C7F7-ABE7-4B22-A06E-89658EF4A45E}" dt="2022-09-04T09:26:53.276" v="10202" actId="207"/>
          <ac:spMkLst>
            <pc:docMk/>
            <pc:sldMk cId="3381661035" sldId="325"/>
            <ac:spMk id="26" creationId="{70C0EE63-7A71-9429-1391-6A790D4E7165}"/>
          </ac:spMkLst>
        </pc:spChg>
        <pc:spChg chg="del">
          <ac:chgData name="서 승원" userId="5ccc9146c37c74c2" providerId="LiveId" clId="{4217C7F7-ABE7-4B22-A06E-89658EF4A45E}" dt="2022-09-04T08:40:10.081" v="9779" actId="478"/>
          <ac:spMkLst>
            <pc:docMk/>
            <pc:sldMk cId="3381661035" sldId="325"/>
            <ac:spMk id="28" creationId="{4A4E2A86-2353-BCA2-EE1F-8D87D1915AC9}"/>
          </ac:spMkLst>
        </pc:spChg>
        <pc:spChg chg="del">
          <ac:chgData name="서 승원" userId="5ccc9146c37c74c2" providerId="LiveId" clId="{4217C7F7-ABE7-4B22-A06E-89658EF4A45E}" dt="2022-09-04T08:40:10.081" v="9779" actId="478"/>
          <ac:spMkLst>
            <pc:docMk/>
            <pc:sldMk cId="3381661035" sldId="325"/>
            <ac:spMk id="29" creationId="{1F13E000-7FB9-A8BD-1E22-8528F35F7995}"/>
          </ac:spMkLst>
        </pc:spChg>
        <pc:spChg chg="add mod">
          <ac:chgData name="서 승원" userId="5ccc9146c37c74c2" providerId="LiveId" clId="{4217C7F7-ABE7-4B22-A06E-89658EF4A45E}" dt="2022-09-04T09:25:01.820" v="10180" actId="207"/>
          <ac:spMkLst>
            <pc:docMk/>
            <pc:sldMk cId="3381661035" sldId="325"/>
            <ac:spMk id="31" creationId="{F8F26C13-1BB6-7F35-182A-CAD96D1FA713}"/>
          </ac:spMkLst>
        </pc:spChg>
        <pc:spChg chg="del">
          <ac:chgData name="서 승원" userId="5ccc9146c37c74c2" providerId="LiveId" clId="{4217C7F7-ABE7-4B22-A06E-89658EF4A45E}" dt="2022-09-04T08:40:10.081" v="9779" actId="478"/>
          <ac:spMkLst>
            <pc:docMk/>
            <pc:sldMk cId="3381661035" sldId="325"/>
            <ac:spMk id="34" creationId="{88407DCD-6B7A-DB46-3981-60CCE12B2FC8}"/>
          </ac:spMkLst>
        </pc:spChg>
        <pc:spChg chg="del">
          <ac:chgData name="서 승원" userId="5ccc9146c37c74c2" providerId="LiveId" clId="{4217C7F7-ABE7-4B22-A06E-89658EF4A45E}" dt="2022-09-04T08:40:10.081" v="9779" actId="478"/>
          <ac:spMkLst>
            <pc:docMk/>
            <pc:sldMk cId="3381661035" sldId="325"/>
            <ac:spMk id="35" creationId="{35751612-A469-6FE3-F826-0C90DF84E75A}"/>
          </ac:spMkLst>
        </pc:spChg>
        <pc:spChg chg="add mod">
          <ac:chgData name="서 승원" userId="5ccc9146c37c74c2" providerId="LiveId" clId="{4217C7F7-ABE7-4B22-A06E-89658EF4A45E}" dt="2022-09-04T09:26:39.015" v="10200" actId="208"/>
          <ac:spMkLst>
            <pc:docMk/>
            <pc:sldMk cId="3381661035" sldId="325"/>
            <ac:spMk id="38" creationId="{BD487B13-7572-5D30-D274-14771E3DB5CD}"/>
          </ac:spMkLst>
        </pc:spChg>
        <pc:spChg chg="add mod">
          <ac:chgData name="서 승원" userId="5ccc9146c37c74c2" providerId="LiveId" clId="{4217C7F7-ABE7-4B22-A06E-89658EF4A45E}" dt="2022-09-04T09:26:25.421" v="10199" actId="1076"/>
          <ac:spMkLst>
            <pc:docMk/>
            <pc:sldMk cId="3381661035" sldId="325"/>
            <ac:spMk id="39" creationId="{C0631B6C-0C02-7305-F729-4083C4AD8464}"/>
          </ac:spMkLst>
        </pc:spChg>
        <pc:graphicFrameChg chg="del">
          <ac:chgData name="서 승원" userId="5ccc9146c37c74c2" providerId="LiveId" clId="{4217C7F7-ABE7-4B22-A06E-89658EF4A45E}" dt="2022-09-04T08:40:10.081" v="9779" actId="478"/>
          <ac:graphicFrameMkLst>
            <pc:docMk/>
            <pc:sldMk cId="3381661035" sldId="325"/>
            <ac:graphicFrameMk id="7" creationId="{5F78DEFC-2128-5E0B-BE2D-11B55D2333BB}"/>
          </ac:graphicFrameMkLst>
        </pc:graphicFrameChg>
        <pc:graphicFrameChg chg="del">
          <ac:chgData name="서 승원" userId="5ccc9146c37c74c2" providerId="LiveId" clId="{4217C7F7-ABE7-4B22-A06E-89658EF4A45E}" dt="2022-09-04T08:40:10.081" v="9779" actId="478"/>
          <ac:graphicFrameMkLst>
            <pc:docMk/>
            <pc:sldMk cId="3381661035" sldId="325"/>
            <ac:graphicFrameMk id="27" creationId="{FCA2D979-8E6E-78F3-A685-C5C7ACAB077D}"/>
          </ac:graphicFrameMkLst>
        </pc:graphicFrameChg>
        <pc:graphicFrameChg chg="del">
          <ac:chgData name="서 승원" userId="5ccc9146c37c74c2" providerId="LiveId" clId="{4217C7F7-ABE7-4B22-A06E-89658EF4A45E}" dt="2022-09-04T08:40:10.081" v="9779" actId="478"/>
          <ac:graphicFrameMkLst>
            <pc:docMk/>
            <pc:sldMk cId="3381661035" sldId="325"/>
            <ac:graphicFrameMk id="33" creationId="{F0A73A8B-D771-2CA0-3B6B-D9C9D9FEA41F}"/>
          </ac:graphicFrameMkLst>
        </pc:graphicFrameChg>
        <pc:picChg chg="add del mod">
          <ac:chgData name="서 승원" userId="5ccc9146c37c74c2" providerId="LiveId" clId="{4217C7F7-ABE7-4B22-A06E-89658EF4A45E}" dt="2022-09-04T09:05:15.323" v="9812" actId="478"/>
          <ac:picMkLst>
            <pc:docMk/>
            <pc:sldMk cId="3381661035" sldId="325"/>
            <ac:picMk id="4" creationId="{A31A2077-AADF-BB71-5F02-D2BF83289C7C}"/>
          </ac:picMkLst>
        </pc:picChg>
        <pc:picChg chg="add mod">
          <ac:chgData name="서 승원" userId="5ccc9146c37c74c2" providerId="LiveId" clId="{4217C7F7-ABE7-4B22-A06E-89658EF4A45E}" dt="2022-09-04T09:25:37.182" v="10188" actId="1076"/>
          <ac:picMkLst>
            <pc:docMk/>
            <pc:sldMk cId="3381661035" sldId="325"/>
            <ac:picMk id="9" creationId="{85019A68-F121-F96D-B84C-3976566D203F}"/>
          </ac:picMkLst>
        </pc:picChg>
        <pc:picChg chg="add mod">
          <ac:chgData name="서 승원" userId="5ccc9146c37c74c2" providerId="LiveId" clId="{4217C7F7-ABE7-4B22-A06E-89658EF4A45E}" dt="2022-09-04T09:25:57.704" v="10193" actId="208"/>
          <ac:picMkLst>
            <pc:docMk/>
            <pc:sldMk cId="3381661035" sldId="325"/>
            <ac:picMk id="12" creationId="{E9D0B26D-8384-D6E2-4425-665F2E19338F}"/>
          </ac:picMkLst>
        </pc:picChg>
        <pc:picChg chg="add mod">
          <ac:chgData name="서 승원" userId="5ccc9146c37c74c2" providerId="LiveId" clId="{4217C7F7-ABE7-4B22-A06E-89658EF4A45E}" dt="2022-09-04T09:26:39.015" v="10200" actId="208"/>
          <ac:picMkLst>
            <pc:docMk/>
            <pc:sldMk cId="3381661035" sldId="325"/>
            <ac:picMk id="15" creationId="{1C43B072-64C4-211E-4025-6D3D2A970537}"/>
          </ac:picMkLst>
        </pc:picChg>
        <pc:cxnChg chg="del">
          <ac:chgData name="서 승원" userId="5ccc9146c37c74c2" providerId="LiveId" clId="{4217C7F7-ABE7-4B22-A06E-89658EF4A45E}" dt="2022-09-04T08:40:10.081" v="9779" actId="478"/>
          <ac:cxnSpMkLst>
            <pc:docMk/>
            <pc:sldMk cId="3381661035" sldId="325"/>
            <ac:cxnSpMk id="16" creationId="{2FCD22F1-78C9-820E-6ADD-A0D8A8C4B79E}"/>
          </ac:cxnSpMkLst>
        </pc:cxnChg>
        <pc:cxnChg chg="del mod">
          <ac:chgData name="서 승원" userId="5ccc9146c37c74c2" providerId="LiveId" clId="{4217C7F7-ABE7-4B22-A06E-89658EF4A45E}" dt="2022-09-04T08:40:10.081" v="9779" actId="478"/>
          <ac:cxnSpMkLst>
            <pc:docMk/>
            <pc:sldMk cId="3381661035" sldId="325"/>
            <ac:cxnSpMk id="21" creationId="{643E0F78-DC3E-4752-828F-07A8AF463548}"/>
          </ac:cxnSpMkLst>
        </pc:cxnChg>
        <pc:cxnChg chg="add mod">
          <ac:chgData name="서 승원" userId="5ccc9146c37c74c2" providerId="LiveId" clId="{4217C7F7-ABE7-4B22-A06E-89658EF4A45E}" dt="2022-09-04T09:24:34.508" v="10172" actId="1076"/>
          <ac:cxnSpMkLst>
            <pc:docMk/>
            <pc:sldMk cId="3381661035" sldId="325"/>
            <ac:cxnSpMk id="23" creationId="{EA913C5D-62A1-1DFF-DDBC-1A29EC7BCED5}"/>
          </ac:cxnSpMkLst>
        </pc:cxnChg>
        <pc:cxnChg chg="del mod">
          <ac:chgData name="서 승원" userId="5ccc9146c37c74c2" providerId="LiveId" clId="{4217C7F7-ABE7-4B22-A06E-89658EF4A45E}" dt="2022-09-04T08:40:10.081" v="9779" actId="478"/>
          <ac:cxnSpMkLst>
            <pc:docMk/>
            <pc:sldMk cId="3381661035" sldId="325"/>
            <ac:cxnSpMk id="30" creationId="{EE01485B-D9DD-197B-C6BD-488AEA398D01}"/>
          </ac:cxnSpMkLst>
        </pc:cxnChg>
        <pc:cxnChg chg="del mod">
          <ac:chgData name="서 승원" userId="5ccc9146c37c74c2" providerId="LiveId" clId="{4217C7F7-ABE7-4B22-A06E-89658EF4A45E}" dt="2022-09-04T08:40:10.081" v="9779" actId="478"/>
          <ac:cxnSpMkLst>
            <pc:docMk/>
            <pc:sldMk cId="3381661035" sldId="325"/>
            <ac:cxnSpMk id="36" creationId="{5D04905F-643F-CBCB-CCAF-7941192A802E}"/>
          </ac:cxnSpMkLst>
        </pc:cxnChg>
        <pc:cxnChg chg="add mod">
          <ac:chgData name="서 승원" userId="5ccc9146c37c74c2" providerId="LiveId" clId="{4217C7F7-ABE7-4B22-A06E-89658EF4A45E}" dt="2022-09-04T09:27:21.886" v="10206" actId="1076"/>
          <ac:cxnSpMkLst>
            <pc:docMk/>
            <pc:sldMk cId="3381661035" sldId="325"/>
            <ac:cxnSpMk id="37" creationId="{A4BA6178-5956-065E-1921-95A953D1BD77}"/>
          </ac:cxnSpMkLst>
        </pc:cxnChg>
        <pc:cxnChg chg="add mod">
          <ac:chgData name="서 승원" userId="5ccc9146c37c74c2" providerId="LiveId" clId="{4217C7F7-ABE7-4B22-A06E-89658EF4A45E}" dt="2022-09-04T09:26:39.015" v="10200" actId="208"/>
          <ac:cxnSpMkLst>
            <pc:docMk/>
            <pc:sldMk cId="3381661035" sldId="325"/>
            <ac:cxnSpMk id="41" creationId="{B7A9EA41-757F-9948-9997-4DA4F5C4F011}"/>
          </ac:cxnSpMkLst>
        </pc:cxnChg>
        <pc:cxnChg chg="add mod">
          <ac:chgData name="서 승원" userId="5ccc9146c37c74c2" providerId="LiveId" clId="{4217C7F7-ABE7-4B22-A06E-89658EF4A45E}" dt="2022-09-04T09:26:25.421" v="10199" actId="1076"/>
          <ac:cxnSpMkLst>
            <pc:docMk/>
            <pc:sldMk cId="3381661035" sldId="325"/>
            <ac:cxnSpMk id="44" creationId="{D32E8D44-DF98-5234-56F7-1196A6687F34}"/>
          </ac:cxnSpMkLst>
        </pc:cxn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36460458" sldId="326"/>
        </pc:sldMkLst>
      </pc:sldChg>
      <pc:sldChg chg="addSp delSp modSp add mod">
        <pc:chgData name="서 승원" userId="5ccc9146c37c74c2" providerId="LiveId" clId="{4217C7F7-ABE7-4B22-A06E-89658EF4A45E}" dt="2022-09-04T13:08:21.896" v="10240"/>
        <pc:sldMkLst>
          <pc:docMk/>
          <pc:sldMk cId="2839947371" sldId="326"/>
        </pc:sldMkLst>
        <pc:spChg chg="mod">
          <ac:chgData name="서 승원" userId="5ccc9146c37c74c2" providerId="LiveId" clId="{4217C7F7-ABE7-4B22-A06E-89658EF4A45E}" dt="2022-09-04T12:15:25.583" v="10230" actId="20577"/>
          <ac:spMkLst>
            <pc:docMk/>
            <pc:sldMk cId="2839947371" sldId="326"/>
            <ac:spMk id="2" creationId="{E7F33F55-5FB6-F4BD-400B-F23D5EA0226F}"/>
          </ac:spMkLst>
        </pc:spChg>
        <pc:spChg chg="add del mod">
          <ac:chgData name="서 승원" userId="5ccc9146c37c74c2" providerId="LiveId" clId="{4217C7F7-ABE7-4B22-A06E-89658EF4A45E}" dt="2022-09-04T13:08:21.896" v="10240"/>
          <ac:spMkLst>
            <pc:docMk/>
            <pc:sldMk cId="2839947371" sldId="326"/>
            <ac:spMk id="3" creationId="{C4D85659-C9E8-CE87-1140-B4621CDA726D}"/>
          </ac:spMkLst>
        </pc:spChg>
        <pc:spChg chg="del mod">
          <ac:chgData name="서 승원" userId="5ccc9146c37c74c2" providerId="LiveId" clId="{4217C7F7-ABE7-4B22-A06E-89658EF4A45E}" dt="2022-09-04T12:15:33.223" v="10237" actId="478"/>
          <ac:spMkLst>
            <pc:docMk/>
            <pc:sldMk cId="2839947371" sldId="326"/>
            <ac:spMk id="10" creationId="{F61009FF-A0A4-1AF0-547C-F83BFA4FBAEE}"/>
          </ac:spMkLst>
        </pc:spChg>
        <pc:spChg chg="del">
          <ac:chgData name="서 승원" userId="5ccc9146c37c74c2" providerId="LiveId" clId="{4217C7F7-ABE7-4B22-A06E-89658EF4A45E}" dt="2022-09-04T12:15:30.670" v="10234" actId="478"/>
          <ac:spMkLst>
            <pc:docMk/>
            <pc:sldMk cId="2839947371" sldId="326"/>
            <ac:spMk id="18" creationId="{9F3CCA9F-B465-8FAA-880F-52A69A06B201}"/>
          </ac:spMkLst>
        </pc:spChg>
        <pc:spChg chg="del">
          <ac:chgData name="서 승원" userId="5ccc9146c37c74c2" providerId="LiveId" clId="{4217C7F7-ABE7-4B22-A06E-89658EF4A45E}" dt="2022-09-04T12:15:30.670" v="10234" actId="478"/>
          <ac:spMkLst>
            <pc:docMk/>
            <pc:sldMk cId="2839947371" sldId="326"/>
            <ac:spMk id="19" creationId="{841D4708-0DC0-6C67-22C1-458FB81CAD7C}"/>
          </ac:spMkLst>
        </pc:spChg>
        <pc:spChg chg="del">
          <ac:chgData name="서 승원" userId="5ccc9146c37c74c2" providerId="LiveId" clId="{4217C7F7-ABE7-4B22-A06E-89658EF4A45E}" dt="2022-09-04T12:15:28.392" v="10233" actId="478"/>
          <ac:spMkLst>
            <pc:docMk/>
            <pc:sldMk cId="2839947371" sldId="326"/>
            <ac:spMk id="20" creationId="{E630221A-834B-F6F7-777F-D749BBC4AAEF}"/>
          </ac:spMkLst>
        </pc:spChg>
        <pc:spChg chg="del">
          <ac:chgData name="서 승원" userId="5ccc9146c37c74c2" providerId="LiveId" clId="{4217C7F7-ABE7-4B22-A06E-89658EF4A45E}" dt="2022-09-04T12:15:30.670" v="10234" actId="478"/>
          <ac:spMkLst>
            <pc:docMk/>
            <pc:sldMk cId="2839947371" sldId="326"/>
            <ac:spMk id="25" creationId="{F3550251-336C-B71C-3A42-10A62ADDA4A7}"/>
          </ac:spMkLst>
        </pc:spChg>
        <pc:spChg chg="del">
          <ac:chgData name="서 승원" userId="5ccc9146c37c74c2" providerId="LiveId" clId="{4217C7F7-ABE7-4B22-A06E-89658EF4A45E}" dt="2022-09-04T12:15:30.670" v="10234" actId="478"/>
          <ac:spMkLst>
            <pc:docMk/>
            <pc:sldMk cId="2839947371" sldId="326"/>
            <ac:spMk id="26" creationId="{70C0EE63-7A71-9429-1391-6A790D4E7165}"/>
          </ac:spMkLst>
        </pc:spChg>
        <pc:spChg chg="del">
          <ac:chgData name="서 승원" userId="5ccc9146c37c74c2" providerId="LiveId" clId="{4217C7F7-ABE7-4B22-A06E-89658EF4A45E}" dt="2022-09-04T12:15:30.670" v="10234" actId="478"/>
          <ac:spMkLst>
            <pc:docMk/>
            <pc:sldMk cId="2839947371" sldId="326"/>
            <ac:spMk id="31" creationId="{F8F26C13-1BB6-7F35-182A-CAD96D1FA713}"/>
          </ac:spMkLst>
        </pc:spChg>
        <pc:spChg chg="del">
          <ac:chgData name="서 승원" userId="5ccc9146c37c74c2" providerId="LiveId" clId="{4217C7F7-ABE7-4B22-A06E-89658EF4A45E}" dt="2022-09-04T12:15:30.670" v="10234" actId="478"/>
          <ac:spMkLst>
            <pc:docMk/>
            <pc:sldMk cId="2839947371" sldId="326"/>
            <ac:spMk id="38" creationId="{BD487B13-7572-5D30-D274-14771E3DB5CD}"/>
          </ac:spMkLst>
        </pc:spChg>
        <pc:spChg chg="del">
          <ac:chgData name="서 승원" userId="5ccc9146c37c74c2" providerId="LiveId" clId="{4217C7F7-ABE7-4B22-A06E-89658EF4A45E}" dt="2022-09-04T12:15:30.670" v="10234" actId="478"/>
          <ac:spMkLst>
            <pc:docMk/>
            <pc:sldMk cId="2839947371" sldId="326"/>
            <ac:spMk id="39" creationId="{C0631B6C-0C02-7305-F729-4083C4AD8464}"/>
          </ac:spMkLst>
        </pc:spChg>
        <pc:picChg chg="del">
          <ac:chgData name="서 승원" userId="5ccc9146c37c74c2" providerId="LiveId" clId="{4217C7F7-ABE7-4B22-A06E-89658EF4A45E}" dt="2022-09-04T12:15:27.717" v="10231" actId="478"/>
          <ac:picMkLst>
            <pc:docMk/>
            <pc:sldMk cId="2839947371" sldId="326"/>
            <ac:picMk id="9" creationId="{85019A68-F121-F96D-B84C-3976566D203F}"/>
          </ac:picMkLst>
        </pc:picChg>
        <pc:picChg chg="del">
          <ac:chgData name="서 승원" userId="5ccc9146c37c74c2" providerId="LiveId" clId="{4217C7F7-ABE7-4B22-A06E-89658EF4A45E}" dt="2022-09-04T12:15:28.115" v="10232" actId="478"/>
          <ac:picMkLst>
            <pc:docMk/>
            <pc:sldMk cId="2839947371" sldId="326"/>
            <ac:picMk id="12" creationId="{E9D0B26D-8384-D6E2-4425-665F2E19338F}"/>
          </ac:picMkLst>
        </pc:picChg>
        <pc:picChg chg="del">
          <ac:chgData name="서 승원" userId="5ccc9146c37c74c2" providerId="LiveId" clId="{4217C7F7-ABE7-4B22-A06E-89658EF4A45E}" dt="2022-09-04T12:15:30.670" v="10234" actId="478"/>
          <ac:picMkLst>
            <pc:docMk/>
            <pc:sldMk cId="2839947371" sldId="326"/>
            <ac:picMk id="15" creationId="{1C43B072-64C4-211E-4025-6D3D2A970537}"/>
          </ac:picMkLst>
        </pc:picChg>
        <pc:cxnChg chg="del mod">
          <ac:chgData name="서 승원" userId="5ccc9146c37c74c2" providerId="LiveId" clId="{4217C7F7-ABE7-4B22-A06E-89658EF4A45E}" dt="2022-09-04T12:15:30.670" v="10234" actId="478"/>
          <ac:cxnSpMkLst>
            <pc:docMk/>
            <pc:sldMk cId="2839947371" sldId="326"/>
            <ac:cxnSpMk id="23" creationId="{EA913C5D-62A1-1DFF-DDBC-1A29EC7BCED5}"/>
          </ac:cxnSpMkLst>
        </pc:cxnChg>
        <pc:cxnChg chg="del mod">
          <ac:chgData name="서 승원" userId="5ccc9146c37c74c2" providerId="LiveId" clId="{4217C7F7-ABE7-4B22-A06E-89658EF4A45E}" dt="2022-09-04T12:15:30.670" v="10234" actId="478"/>
          <ac:cxnSpMkLst>
            <pc:docMk/>
            <pc:sldMk cId="2839947371" sldId="326"/>
            <ac:cxnSpMk id="37" creationId="{A4BA6178-5956-065E-1921-95A953D1BD77}"/>
          </ac:cxnSpMkLst>
        </pc:cxnChg>
        <pc:cxnChg chg="del mod">
          <ac:chgData name="서 승원" userId="5ccc9146c37c74c2" providerId="LiveId" clId="{4217C7F7-ABE7-4B22-A06E-89658EF4A45E}" dt="2022-09-04T12:15:30.670" v="10234" actId="478"/>
          <ac:cxnSpMkLst>
            <pc:docMk/>
            <pc:sldMk cId="2839947371" sldId="326"/>
            <ac:cxnSpMk id="41" creationId="{B7A9EA41-757F-9948-9997-4DA4F5C4F011}"/>
          </ac:cxnSpMkLst>
        </pc:cxnChg>
        <pc:cxnChg chg="del mod">
          <ac:chgData name="서 승원" userId="5ccc9146c37c74c2" providerId="LiveId" clId="{4217C7F7-ABE7-4B22-A06E-89658EF4A45E}" dt="2022-09-04T12:15:30.670" v="10234" actId="478"/>
          <ac:cxnSpMkLst>
            <pc:docMk/>
            <pc:sldMk cId="2839947371" sldId="326"/>
            <ac:cxnSpMk id="44" creationId="{D32E8D44-DF98-5234-56F7-1196A6687F34}"/>
          </ac:cxnSpMkLst>
        </pc:cxnChg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613151167" sldId="327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846098888" sldId="328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145389374" sldId="329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3849211246" sldId="331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1200749104" sldId="332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646946811" sldId="333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1414943535" sldId="334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3546395336" sldId="335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654904206" sldId="336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24602880" sldId="337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3653883921" sldId="338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549295701" sldId="339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562213321" sldId="340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500543337" sldId="341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1788109056" sldId="342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3587744945" sldId="343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1094712144" sldId="344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675199793" sldId="345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142628609" sldId="346"/>
        </pc:sldMkLst>
      </pc:sldChg>
      <pc:sldChg chg="del">
        <pc:chgData name="서 승원" userId="5ccc9146c37c74c2" providerId="LiveId" clId="{4217C7F7-ABE7-4B22-A06E-89658EF4A45E}" dt="2022-09-01T08:47:08.843" v="0" actId="47"/>
        <pc:sldMkLst>
          <pc:docMk/>
          <pc:sldMk cId="2233908497" sldId="347"/>
        </pc:sldMkLst>
      </pc:sldChg>
    </pc:docChg>
  </pc:docChgLst>
  <pc:docChgLst>
    <pc:chgData name="서 승원" userId="5ccc9146c37c74c2" providerId="LiveId" clId="{6E897765-CD01-4102-8C8C-E5A37B61B599}"/>
    <pc:docChg chg="undo custSel addSld delSld modSld sldOrd">
      <pc:chgData name="서 승원" userId="5ccc9146c37c74c2" providerId="LiveId" clId="{6E897765-CD01-4102-8C8C-E5A37B61B599}" dt="2022-08-17T11:12:09.401" v="5135" actId="478"/>
      <pc:docMkLst>
        <pc:docMk/>
      </pc:docMkLst>
      <pc:sldChg chg="modSp mod">
        <pc:chgData name="서 승원" userId="5ccc9146c37c74c2" providerId="LiveId" clId="{6E897765-CD01-4102-8C8C-E5A37B61B599}" dt="2022-08-12T07:53:10.525" v="0" actId="20577"/>
        <pc:sldMkLst>
          <pc:docMk/>
          <pc:sldMk cId="1560876241" sldId="256"/>
        </pc:sldMkLst>
        <pc:spChg chg="mod">
          <ac:chgData name="서 승원" userId="5ccc9146c37c74c2" providerId="LiveId" clId="{6E897765-CD01-4102-8C8C-E5A37B61B599}" dt="2022-08-12T07:53:10.525" v="0" actId="20577"/>
          <ac:spMkLst>
            <pc:docMk/>
            <pc:sldMk cId="1560876241" sldId="256"/>
            <ac:spMk id="2" creationId="{69FF9E7D-8829-17B6-620E-F72AA9798320}"/>
          </ac:spMkLst>
        </pc:spChg>
      </pc:sldChg>
      <pc:sldChg chg="addSp delSp modSp add del mod ord">
        <pc:chgData name="서 승원" userId="5ccc9146c37c74c2" providerId="LiveId" clId="{6E897765-CD01-4102-8C8C-E5A37B61B599}" dt="2022-08-17T03:39:57.904" v="5132" actId="20577"/>
        <pc:sldMkLst>
          <pc:docMk/>
          <pc:sldMk cId="3663021915" sldId="312"/>
        </pc:sldMkLst>
        <pc:spChg chg="mod">
          <ac:chgData name="서 승원" userId="5ccc9146c37c74c2" providerId="LiveId" clId="{6E897765-CD01-4102-8C8C-E5A37B61B599}" dt="2022-08-17T03:39:57.904" v="5132" actId="20577"/>
          <ac:spMkLst>
            <pc:docMk/>
            <pc:sldMk cId="3663021915" sldId="312"/>
            <ac:spMk id="2" creationId="{E7F33F55-5FB6-F4BD-400B-F23D5EA0226F}"/>
          </ac:spMkLst>
        </pc:spChg>
        <pc:spChg chg="del">
          <ac:chgData name="서 승원" userId="5ccc9146c37c74c2" providerId="LiveId" clId="{6E897765-CD01-4102-8C8C-E5A37B61B599}" dt="2022-08-15T07:59:11.903" v="6" actId="478"/>
          <ac:spMkLst>
            <pc:docMk/>
            <pc:sldMk cId="3663021915" sldId="312"/>
            <ac:spMk id="7" creationId="{CE045270-5DEE-98A2-AD2E-97AEFDE4F511}"/>
          </ac:spMkLst>
        </pc:spChg>
        <pc:spChg chg="add mod">
          <ac:chgData name="서 승원" userId="5ccc9146c37c74c2" providerId="LiveId" clId="{6E897765-CD01-4102-8C8C-E5A37B61B599}" dt="2022-08-15T08:04:19.202" v="325" actId="1076"/>
          <ac:spMkLst>
            <pc:docMk/>
            <pc:sldMk cId="3663021915" sldId="312"/>
            <ac:spMk id="8" creationId="{AF3530B6-DFCF-D17E-1D68-A6695429532E}"/>
          </ac:spMkLst>
        </pc:spChg>
        <pc:spChg chg="add mod">
          <ac:chgData name="서 승원" userId="5ccc9146c37c74c2" providerId="LiveId" clId="{6E897765-CD01-4102-8C8C-E5A37B61B599}" dt="2022-08-15T08:04:19.202" v="325" actId="1076"/>
          <ac:spMkLst>
            <pc:docMk/>
            <pc:sldMk cId="3663021915" sldId="312"/>
            <ac:spMk id="13" creationId="{D610FA25-8D53-BA1C-3633-5AF2DCC3840F}"/>
          </ac:spMkLst>
        </pc:spChg>
        <pc:spChg chg="del">
          <ac:chgData name="서 승원" userId="5ccc9146c37c74c2" providerId="LiveId" clId="{6E897765-CD01-4102-8C8C-E5A37B61B599}" dt="2022-08-15T07:59:11.903" v="6" actId="478"/>
          <ac:spMkLst>
            <pc:docMk/>
            <pc:sldMk cId="3663021915" sldId="312"/>
            <ac:spMk id="16" creationId="{128F2B47-C541-AF10-D456-2A1BC9030E2B}"/>
          </ac:spMkLst>
        </pc:spChg>
        <pc:spChg chg="del">
          <ac:chgData name="서 승원" userId="5ccc9146c37c74c2" providerId="LiveId" clId="{6E897765-CD01-4102-8C8C-E5A37B61B599}" dt="2022-08-15T07:59:11.903" v="6" actId="478"/>
          <ac:spMkLst>
            <pc:docMk/>
            <pc:sldMk cId="3663021915" sldId="312"/>
            <ac:spMk id="19" creationId="{EB7F384A-DE78-0A53-1544-2C9965C73EC7}"/>
          </ac:spMkLst>
        </pc:spChg>
        <pc:spChg chg="del">
          <ac:chgData name="서 승원" userId="5ccc9146c37c74c2" providerId="LiveId" clId="{6E897765-CD01-4102-8C8C-E5A37B61B599}" dt="2022-08-15T07:59:11.903" v="6" actId="478"/>
          <ac:spMkLst>
            <pc:docMk/>
            <pc:sldMk cId="3663021915" sldId="312"/>
            <ac:spMk id="20" creationId="{7346F2EF-88E1-CC3A-D017-DE4D0F660DDE}"/>
          </ac:spMkLst>
        </pc:spChg>
        <pc:spChg chg="del">
          <ac:chgData name="서 승원" userId="5ccc9146c37c74c2" providerId="LiveId" clId="{6E897765-CD01-4102-8C8C-E5A37B61B599}" dt="2022-08-15T07:59:11.903" v="6" actId="478"/>
          <ac:spMkLst>
            <pc:docMk/>
            <pc:sldMk cId="3663021915" sldId="312"/>
            <ac:spMk id="21" creationId="{2A1F645E-6390-9C5E-DF8B-A2D39C33BE96}"/>
          </ac:spMkLst>
        </pc:spChg>
        <pc:spChg chg="del">
          <ac:chgData name="서 승원" userId="5ccc9146c37c74c2" providerId="LiveId" clId="{6E897765-CD01-4102-8C8C-E5A37B61B599}" dt="2022-08-15T07:59:11.903" v="6" actId="478"/>
          <ac:spMkLst>
            <pc:docMk/>
            <pc:sldMk cId="3663021915" sldId="312"/>
            <ac:spMk id="24" creationId="{AC059F56-25E5-CF31-1880-B2B7348D2D94}"/>
          </ac:spMkLst>
        </pc:spChg>
        <pc:spChg chg="add mod">
          <ac:chgData name="서 승원" userId="5ccc9146c37c74c2" providerId="LiveId" clId="{6E897765-CD01-4102-8C8C-E5A37B61B599}" dt="2022-08-15T08:04:23.268" v="326" actId="1076"/>
          <ac:spMkLst>
            <pc:docMk/>
            <pc:sldMk cId="3663021915" sldId="312"/>
            <ac:spMk id="25" creationId="{735F7EF2-6CE6-1778-B1D4-174A770BF3FF}"/>
          </ac:spMkLst>
        </pc:spChg>
        <pc:spChg chg="add mod">
          <ac:chgData name="서 승원" userId="5ccc9146c37c74c2" providerId="LiveId" clId="{6E897765-CD01-4102-8C8C-E5A37B61B599}" dt="2022-08-15T08:04:23.268" v="326" actId="1076"/>
          <ac:spMkLst>
            <pc:docMk/>
            <pc:sldMk cId="3663021915" sldId="312"/>
            <ac:spMk id="26" creationId="{48DC0095-DB51-BCDE-A9A7-8CD7CE0F5854}"/>
          </ac:spMkLst>
        </pc:spChg>
        <pc:spChg chg="add mod">
          <ac:chgData name="서 승원" userId="5ccc9146c37c74c2" providerId="LiveId" clId="{6E897765-CD01-4102-8C8C-E5A37B61B599}" dt="2022-08-15T08:04:19.202" v="325" actId="1076"/>
          <ac:spMkLst>
            <pc:docMk/>
            <pc:sldMk cId="3663021915" sldId="312"/>
            <ac:spMk id="27" creationId="{962B5ACE-2AF2-AC47-6418-661CF1DCBDCC}"/>
          </ac:spMkLst>
        </pc:spChg>
        <pc:spChg chg="add mod">
          <ac:chgData name="서 승원" userId="5ccc9146c37c74c2" providerId="LiveId" clId="{6E897765-CD01-4102-8C8C-E5A37B61B599}" dt="2022-08-15T08:04:23.268" v="326" actId="1076"/>
          <ac:spMkLst>
            <pc:docMk/>
            <pc:sldMk cId="3663021915" sldId="312"/>
            <ac:spMk id="28" creationId="{ADA691C9-1383-398C-7936-7FAFE54CD943}"/>
          </ac:spMkLst>
        </pc:spChg>
        <pc:spChg chg="add mod">
          <ac:chgData name="서 승원" userId="5ccc9146c37c74c2" providerId="LiveId" clId="{6E897765-CD01-4102-8C8C-E5A37B61B599}" dt="2022-08-15T08:04:46.248" v="422" actId="20577"/>
          <ac:spMkLst>
            <pc:docMk/>
            <pc:sldMk cId="3663021915" sldId="312"/>
            <ac:spMk id="29" creationId="{4A199709-15F4-B743-B47B-198B5E06FDC3}"/>
          </ac:spMkLst>
        </pc:spChg>
        <pc:picChg chg="add mod modCrop">
          <ac:chgData name="서 승원" userId="5ccc9146c37c74c2" providerId="LiveId" clId="{6E897765-CD01-4102-8C8C-E5A37B61B599}" dt="2022-08-15T08:04:19.202" v="325" actId="1076"/>
          <ac:picMkLst>
            <pc:docMk/>
            <pc:sldMk cId="3663021915" sldId="312"/>
            <ac:picMk id="4" creationId="{4F38D089-9A0C-6BCF-A1E1-79AC1B287C73}"/>
          </ac:picMkLst>
        </pc:picChg>
        <pc:picChg chg="del">
          <ac:chgData name="서 승원" userId="5ccc9146c37c74c2" providerId="LiveId" clId="{6E897765-CD01-4102-8C8C-E5A37B61B599}" dt="2022-08-15T07:59:11.903" v="6" actId="478"/>
          <ac:picMkLst>
            <pc:docMk/>
            <pc:sldMk cId="3663021915" sldId="312"/>
            <ac:picMk id="10" creationId="{285CFBBC-AD91-4F37-34DF-50F866C2A54A}"/>
          </ac:picMkLst>
        </pc:picChg>
        <pc:picChg chg="add del mod">
          <ac:chgData name="서 승원" userId="5ccc9146c37c74c2" providerId="LiveId" clId="{6E897765-CD01-4102-8C8C-E5A37B61B599}" dt="2022-08-17T01:39:30.068" v="4517" actId="478"/>
          <ac:picMkLst>
            <pc:docMk/>
            <pc:sldMk cId="3663021915" sldId="312"/>
            <ac:picMk id="11" creationId="{DC86E408-E854-E348-6138-2D7230C6436E}"/>
          </ac:picMkLst>
        </pc:picChg>
        <pc:picChg chg="del">
          <ac:chgData name="서 승원" userId="5ccc9146c37c74c2" providerId="LiveId" clId="{6E897765-CD01-4102-8C8C-E5A37B61B599}" dt="2022-08-15T07:59:11.903" v="6" actId="478"/>
          <ac:picMkLst>
            <pc:docMk/>
            <pc:sldMk cId="3663021915" sldId="312"/>
            <ac:picMk id="12" creationId="{36E84A70-F4BB-0B99-6A12-CB93D6F08AA3}"/>
          </ac:picMkLst>
        </pc:picChg>
        <pc:picChg chg="del">
          <ac:chgData name="서 승원" userId="5ccc9146c37c74c2" providerId="LiveId" clId="{6E897765-CD01-4102-8C8C-E5A37B61B599}" dt="2022-08-15T07:59:11.903" v="6" actId="478"/>
          <ac:picMkLst>
            <pc:docMk/>
            <pc:sldMk cId="3663021915" sldId="312"/>
            <ac:picMk id="14" creationId="{745688D2-E2E5-8D63-1289-168A07292FA9}"/>
          </ac:picMkLst>
        </pc:picChg>
        <pc:picChg chg="add del mod modCrop">
          <ac:chgData name="서 승원" userId="5ccc9146c37c74c2" providerId="LiveId" clId="{6E897765-CD01-4102-8C8C-E5A37B61B599}" dt="2022-08-17T01:39:40.067" v="4520" actId="478"/>
          <ac:picMkLst>
            <pc:docMk/>
            <pc:sldMk cId="3663021915" sldId="312"/>
            <ac:picMk id="17" creationId="{1A3D34E9-DA7A-34D6-21AF-4CFC422467C8}"/>
          </ac:picMkLst>
        </pc:picChg>
        <pc:picChg chg="add mod modCrop">
          <ac:chgData name="서 승원" userId="5ccc9146c37c74c2" providerId="LiveId" clId="{6E897765-CD01-4102-8C8C-E5A37B61B599}" dt="2022-08-15T08:04:23.268" v="326" actId="1076"/>
          <ac:picMkLst>
            <pc:docMk/>
            <pc:sldMk cId="3663021915" sldId="312"/>
            <ac:picMk id="22" creationId="{9B5351FD-3C44-EA8C-2E03-CB7C8ED8DC30}"/>
          </ac:picMkLst>
        </pc:picChg>
        <pc:picChg chg="del">
          <ac:chgData name="서 승원" userId="5ccc9146c37c74c2" providerId="LiveId" clId="{6E897765-CD01-4102-8C8C-E5A37B61B599}" dt="2022-08-15T07:59:11.903" v="6" actId="478"/>
          <ac:picMkLst>
            <pc:docMk/>
            <pc:sldMk cId="3663021915" sldId="312"/>
            <ac:picMk id="23" creationId="{CF04B9D4-4FCF-0CC3-506B-E56180715101}"/>
          </ac:picMkLst>
        </pc:picChg>
        <pc:picChg chg="add del mod">
          <ac:chgData name="서 승원" userId="5ccc9146c37c74c2" providerId="LiveId" clId="{6E897765-CD01-4102-8C8C-E5A37B61B599}" dt="2022-08-17T01:38:33.429" v="4500" actId="478"/>
          <ac:picMkLst>
            <pc:docMk/>
            <pc:sldMk cId="3663021915" sldId="312"/>
            <ac:picMk id="31" creationId="{7F64570A-7B66-8E37-D2CA-1A0E24B13280}"/>
          </ac:picMkLst>
        </pc:picChg>
        <pc:picChg chg="add del mod">
          <ac:chgData name="서 승원" userId="5ccc9146c37c74c2" providerId="LiveId" clId="{6E897765-CD01-4102-8C8C-E5A37B61B599}" dt="2022-08-17T01:38:48.215" v="4504" actId="22"/>
          <ac:picMkLst>
            <pc:docMk/>
            <pc:sldMk cId="3663021915" sldId="312"/>
            <ac:picMk id="33" creationId="{1AB35AFC-8FAE-9AC9-2FA5-7B7BD93A1C34}"/>
          </ac:picMkLst>
        </pc:picChg>
        <pc:picChg chg="add mod modCrop">
          <ac:chgData name="서 승원" userId="5ccc9146c37c74c2" providerId="LiveId" clId="{6E897765-CD01-4102-8C8C-E5A37B61B599}" dt="2022-08-17T01:39:38.567" v="4519" actId="208"/>
          <ac:picMkLst>
            <pc:docMk/>
            <pc:sldMk cId="3663021915" sldId="312"/>
            <ac:picMk id="35" creationId="{12102D0E-571A-1812-5A2A-1F1D4406F09A}"/>
          </ac:picMkLst>
        </pc:picChg>
        <pc:picChg chg="add mod modCrop">
          <ac:chgData name="서 승원" userId="5ccc9146c37c74c2" providerId="LiveId" clId="{6E897765-CD01-4102-8C8C-E5A37B61B599}" dt="2022-08-17T01:40:31.690" v="4533" actId="208"/>
          <ac:picMkLst>
            <pc:docMk/>
            <pc:sldMk cId="3663021915" sldId="312"/>
            <ac:picMk id="36" creationId="{0D940A4A-C6F0-EB50-535E-1BBD84A551FA}"/>
          </ac:picMkLst>
        </pc:picChg>
      </pc:sldChg>
      <pc:sldChg chg="add del">
        <pc:chgData name="서 승원" userId="5ccc9146c37c74c2" providerId="LiveId" clId="{6E897765-CD01-4102-8C8C-E5A37B61B599}" dt="2022-08-15T07:57:20.310" v="3" actId="47"/>
        <pc:sldMkLst>
          <pc:docMk/>
          <pc:sldMk cId="974332068" sldId="313"/>
        </pc:sldMkLst>
      </pc:sldChg>
      <pc:sldChg chg="addSp delSp modSp new del mod">
        <pc:chgData name="서 승원" userId="5ccc9146c37c74c2" providerId="LiveId" clId="{6E897765-CD01-4102-8C8C-E5A37B61B599}" dt="2022-08-15T10:22:05.948" v="488" actId="47"/>
        <pc:sldMkLst>
          <pc:docMk/>
          <pc:sldMk cId="2698270492" sldId="313"/>
        </pc:sldMkLst>
        <pc:picChg chg="add mod modCrop">
          <ac:chgData name="서 승원" userId="5ccc9146c37c74c2" providerId="LiveId" clId="{6E897765-CD01-4102-8C8C-E5A37B61B599}" dt="2022-08-15T10:21:33.182" v="480" actId="732"/>
          <ac:picMkLst>
            <pc:docMk/>
            <pc:sldMk cId="2698270492" sldId="313"/>
            <ac:picMk id="5" creationId="{B55AA114-2D1A-63F4-5E6B-11EC905FE8B5}"/>
          </ac:picMkLst>
        </pc:picChg>
        <pc:picChg chg="add mod ord modCrop">
          <ac:chgData name="서 승원" userId="5ccc9146c37c74c2" providerId="LiveId" clId="{6E897765-CD01-4102-8C8C-E5A37B61B599}" dt="2022-08-15T10:21:50.804" v="484" actId="167"/>
          <ac:picMkLst>
            <pc:docMk/>
            <pc:sldMk cId="2698270492" sldId="313"/>
            <ac:picMk id="17" creationId="{1DD7DC66-08E6-B368-34A2-983A77A9EC24}"/>
          </ac:picMkLst>
        </pc:picChg>
        <pc:cxnChg chg="add del">
          <ac:chgData name="서 승원" userId="5ccc9146c37c74c2" providerId="LiveId" clId="{6E897765-CD01-4102-8C8C-E5A37B61B599}" dt="2022-08-15T09:49:30.814" v="474" actId="11529"/>
          <ac:cxnSpMkLst>
            <pc:docMk/>
            <pc:sldMk cId="2698270492" sldId="313"/>
            <ac:cxnSpMk id="7" creationId="{CAB98EE7-613B-7FE2-BA89-D7515526D114}"/>
          </ac:cxnSpMkLst>
        </pc:cxnChg>
        <pc:cxnChg chg="add">
          <ac:chgData name="서 승원" userId="5ccc9146c37c74c2" providerId="LiveId" clId="{6E897765-CD01-4102-8C8C-E5A37B61B599}" dt="2022-08-15T09:49:42.580" v="475" actId="11529"/>
          <ac:cxnSpMkLst>
            <pc:docMk/>
            <pc:sldMk cId="2698270492" sldId="313"/>
            <ac:cxnSpMk id="9" creationId="{FE10B4F0-1673-8687-A55A-897FD2648739}"/>
          </ac:cxnSpMkLst>
        </pc:cxnChg>
        <pc:cxnChg chg="add">
          <ac:chgData name="서 승원" userId="5ccc9146c37c74c2" providerId="LiveId" clId="{6E897765-CD01-4102-8C8C-E5A37B61B599}" dt="2022-08-15T09:49:52.151" v="476" actId="11529"/>
          <ac:cxnSpMkLst>
            <pc:docMk/>
            <pc:sldMk cId="2698270492" sldId="313"/>
            <ac:cxnSpMk id="11" creationId="{761636D4-3F81-7BA9-4358-0A2E774E1D96}"/>
          </ac:cxnSpMkLst>
        </pc:cxnChg>
        <pc:cxnChg chg="add">
          <ac:chgData name="서 승원" userId="5ccc9146c37c74c2" providerId="LiveId" clId="{6E897765-CD01-4102-8C8C-E5A37B61B599}" dt="2022-08-15T09:50:46.830" v="477" actId="11529"/>
          <ac:cxnSpMkLst>
            <pc:docMk/>
            <pc:sldMk cId="2698270492" sldId="313"/>
            <ac:cxnSpMk id="13" creationId="{4F36B8E9-4CD3-0181-DFD7-6B42E0E8AC9A}"/>
          </ac:cxnSpMkLst>
        </pc:cxnChg>
        <pc:cxnChg chg="add">
          <ac:chgData name="서 승원" userId="5ccc9146c37c74c2" providerId="LiveId" clId="{6E897765-CD01-4102-8C8C-E5A37B61B599}" dt="2022-08-15T09:50:50.769" v="478" actId="11529"/>
          <ac:cxnSpMkLst>
            <pc:docMk/>
            <pc:sldMk cId="2698270492" sldId="313"/>
            <ac:cxnSpMk id="15" creationId="{CE55D052-0220-53E2-5219-6F183A6968FD}"/>
          </ac:cxnSpMkLst>
        </pc:cxnChg>
      </pc:sldChg>
      <pc:sldChg chg="addSp delSp modSp add mod ord">
        <pc:chgData name="서 승원" userId="5ccc9146c37c74c2" providerId="LiveId" clId="{6E897765-CD01-4102-8C8C-E5A37B61B599}" dt="2022-08-17T01:56:29.032" v="4811"/>
        <pc:sldMkLst>
          <pc:docMk/>
          <pc:sldMk cId="1781105067" sldId="314"/>
        </pc:sldMkLst>
        <pc:spChg chg="mod">
          <ac:chgData name="서 승원" userId="5ccc9146c37c74c2" providerId="LiveId" clId="{6E897765-CD01-4102-8C8C-E5A37B61B599}" dt="2022-08-16T07:19:23.891" v="1479"/>
          <ac:spMkLst>
            <pc:docMk/>
            <pc:sldMk cId="1781105067" sldId="314"/>
            <ac:spMk id="2" creationId="{E7F33F55-5FB6-F4BD-400B-F23D5EA0226F}"/>
          </ac:spMkLst>
        </pc:spChg>
        <pc:spChg chg="del">
          <ac:chgData name="서 승원" userId="5ccc9146c37c74c2" providerId="LiveId" clId="{6E897765-CD01-4102-8C8C-E5A37B61B599}" dt="2022-08-15T10:22:00.171" v="486" actId="478"/>
          <ac:spMkLst>
            <pc:docMk/>
            <pc:sldMk cId="1781105067" sldId="314"/>
            <ac:spMk id="8" creationId="{AF3530B6-DFCF-D17E-1D68-A6695429532E}"/>
          </ac:spMkLst>
        </pc:spChg>
        <pc:spChg chg="del">
          <ac:chgData name="서 승원" userId="5ccc9146c37c74c2" providerId="LiveId" clId="{6E897765-CD01-4102-8C8C-E5A37B61B599}" dt="2022-08-15T10:22:00.171" v="486" actId="478"/>
          <ac:spMkLst>
            <pc:docMk/>
            <pc:sldMk cId="1781105067" sldId="314"/>
            <ac:spMk id="13" creationId="{D610FA25-8D53-BA1C-3633-5AF2DCC3840F}"/>
          </ac:spMkLst>
        </pc:spChg>
        <pc:spChg chg="add del mod">
          <ac:chgData name="서 승원" userId="5ccc9146c37c74c2" providerId="LiveId" clId="{6E897765-CD01-4102-8C8C-E5A37B61B599}" dt="2022-08-15T14:30:06.439" v="701" actId="478"/>
          <ac:spMkLst>
            <pc:docMk/>
            <pc:sldMk cId="1781105067" sldId="314"/>
            <ac:spMk id="21" creationId="{F9A64A5B-7756-B14B-1D04-1AF9FE15FFB9}"/>
          </ac:spMkLst>
        </pc:spChg>
        <pc:spChg chg="del">
          <ac:chgData name="서 승원" userId="5ccc9146c37c74c2" providerId="LiveId" clId="{6E897765-CD01-4102-8C8C-E5A37B61B599}" dt="2022-08-15T10:22:00.171" v="486" actId="478"/>
          <ac:spMkLst>
            <pc:docMk/>
            <pc:sldMk cId="1781105067" sldId="314"/>
            <ac:spMk id="25" creationId="{735F7EF2-6CE6-1778-B1D4-174A770BF3FF}"/>
          </ac:spMkLst>
        </pc:spChg>
        <pc:spChg chg="del">
          <ac:chgData name="서 승원" userId="5ccc9146c37c74c2" providerId="LiveId" clId="{6E897765-CD01-4102-8C8C-E5A37B61B599}" dt="2022-08-15T10:22:00.171" v="486" actId="478"/>
          <ac:spMkLst>
            <pc:docMk/>
            <pc:sldMk cId="1781105067" sldId="314"/>
            <ac:spMk id="26" creationId="{48DC0095-DB51-BCDE-A9A7-8CD7CE0F5854}"/>
          </ac:spMkLst>
        </pc:spChg>
        <pc:spChg chg="del">
          <ac:chgData name="서 승원" userId="5ccc9146c37c74c2" providerId="LiveId" clId="{6E897765-CD01-4102-8C8C-E5A37B61B599}" dt="2022-08-15T10:22:00.171" v="486" actId="478"/>
          <ac:spMkLst>
            <pc:docMk/>
            <pc:sldMk cId="1781105067" sldId="314"/>
            <ac:spMk id="27" creationId="{962B5ACE-2AF2-AC47-6418-661CF1DCBDCC}"/>
          </ac:spMkLst>
        </pc:spChg>
        <pc:spChg chg="del">
          <ac:chgData name="서 승원" userId="5ccc9146c37c74c2" providerId="LiveId" clId="{6E897765-CD01-4102-8C8C-E5A37B61B599}" dt="2022-08-15T10:22:00.171" v="486" actId="478"/>
          <ac:spMkLst>
            <pc:docMk/>
            <pc:sldMk cId="1781105067" sldId="314"/>
            <ac:spMk id="28" creationId="{ADA691C9-1383-398C-7936-7FAFE54CD943}"/>
          </ac:spMkLst>
        </pc:spChg>
        <pc:spChg chg="del">
          <ac:chgData name="서 승원" userId="5ccc9146c37c74c2" providerId="LiveId" clId="{6E897765-CD01-4102-8C8C-E5A37B61B599}" dt="2022-08-15T10:22:00.171" v="486" actId="478"/>
          <ac:spMkLst>
            <pc:docMk/>
            <pc:sldMk cId="1781105067" sldId="314"/>
            <ac:spMk id="29" creationId="{4A199709-15F4-B743-B47B-198B5E06FDC3}"/>
          </ac:spMkLst>
        </pc:spChg>
        <pc:spChg chg="add mod">
          <ac:chgData name="서 승원" userId="5ccc9146c37c74c2" providerId="LiveId" clId="{6E897765-CD01-4102-8C8C-E5A37B61B599}" dt="2022-08-15T14:39:04.136" v="1170" actId="1035"/>
          <ac:spMkLst>
            <pc:docMk/>
            <pc:sldMk cId="1781105067" sldId="314"/>
            <ac:spMk id="31" creationId="{9C59B9ED-72DE-69A3-E061-3D4DDEA57B10}"/>
          </ac:spMkLst>
        </pc:spChg>
        <pc:spChg chg="add del">
          <ac:chgData name="서 승원" userId="5ccc9146c37c74c2" providerId="LiveId" clId="{6E897765-CD01-4102-8C8C-E5A37B61B599}" dt="2022-08-15T14:33:53.943" v="722" actId="22"/>
          <ac:spMkLst>
            <pc:docMk/>
            <pc:sldMk cId="1781105067" sldId="314"/>
            <ac:spMk id="39" creationId="{BAB32779-E78B-3119-3402-9ED75C17BCFB}"/>
          </ac:spMkLst>
        </pc:spChg>
        <pc:spChg chg="add mod">
          <ac:chgData name="서 승원" userId="5ccc9146c37c74c2" providerId="LiveId" clId="{6E897765-CD01-4102-8C8C-E5A37B61B599}" dt="2022-08-16T04:32:10.572" v="1432" actId="20577"/>
          <ac:spMkLst>
            <pc:docMk/>
            <pc:sldMk cId="1781105067" sldId="314"/>
            <ac:spMk id="40" creationId="{65075125-B3A9-B92D-9984-9899A3F4F538}"/>
          </ac:spMkLst>
        </pc:spChg>
        <pc:spChg chg="add mod">
          <ac:chgData name="서 승원" userId="5ccc9146c37c74c2" providerId="LiveId" clId="{6E897765-CD01-4102-8C8C-E5A37B61B599}" dt="2022-08-16T07:19:51.317" v="1592" actId="1076"/>
          <ac:spMkLst>
            <pc:docMk/>
            <pc:sldMk cId="1781105067" sldId="314"/>
            <ac:spMk id="49" creationId="{316895FB-9CD0-0180-3E77-3D4128374015}"/>
          </ac:spMkLst>
        </pc:spChg>
        <pc:spChg chg="add mod">
          <ac:chgData name="서 승원" userId="5ccc9146c37c74c2" providerId="LiveId" clId="{6E897765-CD01-4102-8C8C-E5A37B61B599}" dt="2022-08-16T04:33:03.819" v="1440" actId="1076"/>
          <ac:spMkLst>
            <pc:docMk/>
            <pc:sldMk cId="1781105067" sldId="314"/>
            <ac:spMk id="50" creationId="{5AF4DCD6-542C-30F8-ECB7-232B70FD6374}"/>
          </ac:spMkLst>
        </pc:spChg>
        <pc:picChg chg="add del mod modCrop">
          <ac:chgData name="서 승원" userId="5ccc9146c37c74c2" providerId="LiveId" clId="{6E897765-CD01-4102-8C8C-E5A37B61B599}" dt="2022-08-15T14:26:57.327" v="514" actId="478"/>
          <ac:picMkLst>
            <pc:docMk/>
            <pc:sldMk cId="1781105067" sldId="314"/>
            <ac:picMk id="3" creationId="{DA0F2D43-3F5D-9A7E-73D1-B8600C3D2EC0}"/>
          </ac:picMkLst>
        </pc:picChg>
        <pc:picChg chg="del">
          <ac:chgData name="서 승원" userId="5ccc9146c37c74c2" providerId="LiveId" clId="{6E897765-CD01-4102-8C8C-E5A37B61B599}" dt="2022-08-15T10:22:00.171" v="486" actId="478"/>
          <ac:picMkLst>
            <pc:docMk/>
            <pc:sldMk cId="1781105067" sldId="314"/>
            <ac:picMk id="4" creationId="{4F38D089-9A0C-6BCF-A1E1-79AC1B287C73}"/>
          </ac:picMkLst>
        </pc:picChg>
        <pc:picChg chg="add del mod modCrop">
          <ac:chgData name="서 승원" userId="5ccc9146c37c74c2" providerId="LiveId" clId="{6E897765-CD01-4102-8C8C-E5A37B61B599}" dt="2022-08-15T14:26:59.439" v="515" actId="478"/>
          <ac:picMkLst>
            <pc:docMk/>
            <pc:sldMk cId="1781105067" sldId="314"/>
            <ac:picMk id="7" creationId="{D0C85C29-84A7-218D-72B1-B3ACE9A37617}"/>
          </ac:picMkLst>
        </pc:picChg>
        <pc:picChg chg="del">
          <ac:chgData name="서 승원" userId="5ccc9146c37c74c2" providerId="LiveId" clId="{6E897765-CD01-4102-8C8C-E5A37B61B599}" dt="2022-08-15T10:22:00.171" v="486" actId="478"/>
          <ac:picMkLst>
            <pc:docMk/>
            <pc:sldMk cId="1781105067" sldId="314"/>
            <ac:picMk id="11" creationId="{DC86E408-E854-E348-6138-2D7230C6436E}"/>
          </ac:picMkLst>
        </pc:picChg>
        <pc:picChg chg="del">
          <ac:chgData name="서 승원" userId="5ccc9146c37c74c2" providerId="LiveId" clId="{6E897765-CD01-4102-8C8C-E5A37B61B599}" dt="2022-08-15T10:22:00.171" v="486" actId="478"/>
          <ac:picMkLst>
            <pc:docMk/>
            <pc:sldMk cId="1781105067" sldId="314"/>
            <ac:picMk id="17" creationId="{1A3D34E9-DA7A-34D6-21AF-4CFC422467C8}"/>
          </ac:picMkLst>
        </pc:picChg>
        <pc:picChg chg="add del mod">
          <ac:chgData name="서 승원" userId="5ccc9146c37c74c2" providerId="LiveId" clId="{6E897765-CD01-4102-8C8C-E5A37B61B599}" dt="2022-08-15T14:32:17.857" v="702" actId="478"/>
          <ac:picMkLst>
            <pc:docMk/>
            <pc:sldMk cId="1781105067" sldId="314"/>
            <ac:picMk id="20" creationId="{BBD6B674-6E8B-6DBA-226E-0C462E4E7B70}"/>
          </ac:picMkLst>
        </pc:picChg>
        <pc:picChg chg="del">
          <ac:chgData name="서 승원" userId="5ccc9146c37c74c2" providerId="LiveId" clId="{6E897765-CD01-4102-8C8C-E5A37B61B599}" dt="2022-08-15T10:22:00.171" v="486" actId="478"/>
          <ac:picMkLst>
            <pc:docMk/>
            <pc:sldMk cId="1781105067" sldId="314"/>
            <ac:picMk id="22" creationId="{9B5351FD-3C44-EA8C-2E03-CB7C8ED8DC30}"/>
          </ac:picMkLst>
        </pc:picChg>
        <pc:picChg chg="add mod">
          <ac:chgData name="서 승원" userId="5ccc9146c37c74c2" providerId="LiveId" clId="{6E897765-CD01-4102-8C8C-E5A37B61B599}" dt="2022-08-15T14:39:04.136" v="1170" actId="1035"/>
          <ac:picMkLst>
            <pc:docMk/>
            <pc:sldMk cId="1781105067" sldId="314"/>
            <ac:picMk id="24" creationId="{77905E10-30A1-2425-6045-7941419C2C8A}"/>
          </ac:picMkLst>
        </pc:picChg>
        <pc:picChg chg="add mod modCrop">
          <ac:chgData name="서 승원" userId="5ccc9146c37c74c2" providerId="LiveId" clId="{6E897765-CD01-4102-8C8C-E5A37B61B599}" dt="2022-08-15T14:40:07.142" v="1183" actId="732"/>
          <ac:picMkLst>
            <pc:docMk/>
            <pc:sldMk cId="1781105067" sldId="314"/>
            <ac:picMk id="30" creationId="{79F44CA8-E90F-CDF1-03E7-AF871AED4794}"/>
          </ac:picMkLst>
        </pc:picChg>
        <pc:picChg chg="add mod">
          <ac:chgData name="서 승원" userId="5ccc9146c37c74c2" providerId="LiveId" clId="{6E897765-CD01-4102-8C8C-E5A37B61B599}" dt="2022-08-15T14:40:15.303" v="1186" actId="208"/>
          <ac:picMkLst>
            <pc:docMk/>
            <pc:sldMk cId="1781105067" sldId="314"/>
            <ac:picMk id="42" creationId="{48D886AD-B41A-34DE-1835-F22B0B7BDEBF}"/>
          </ac:picMkLst>
        </pc:picChg>
        <pc:picChg chg="add mod modCrop">
          <ac:chgData name="서 승원" userId="5ccc9146c37c74c2" providerId="LiveId" clId="{6E897765-CD01-4102-8C8C-E5A37B61B599}" dt="2022-08-15T14:40:12.833" v="1185" actId="208"/>
          <ac:picMkLst>
            <pc:docMk/>
            <pc:sldMk cId="1781105067" sldId="314"/>
            <ac:picMk id="43" creationId="{6453F72F-CB80-4A7B-0C73-7EB93FAA6DA9}"/>
          </ac:picMkLst>
        </pc:picChg>
        <pc:picChg chg="add del">
          <ac:chgData name="서 승원" userId="5ccc9146c37c74c2" providerId="LiveId" clId="{6E897765-CD01-4102-8C8C-E5A37B61B599}" dt="2022-08-16T07:15:50.861" v="1444" actId="478"/>
          <ac:picMkLst>
            <pc:docMk/>
            <pc:sldMk cId="1781105067" sldId="314"/>
            <ac:picMk id="52" creationId="{8DBDA182-93EE-5883-FF3D-C91E0065612B}"/>
          </ac:picMkLst>
        </pc:picChg>
        <pc:cxnChg chg="add del mod">
          <ac:chgData name="서 승원" userId="5ccc9146c37c74c2" providerId="LiveId" clId="{6E897765-CD01-4102-8C8C-E5A37B61B599}" dt="2022-08-15T10:24:15.789" v="513" actId="478"/>
          <ac:cxnSpMkLst>
            <pc:docMk/>
            <pc:sldMk cId="1781105067" sldId="314"/>
            <ac:cxnSpMk id="10" creationId="{1194385D-29DC-59B9-CA6A-F794129A6F9D}"/>
          </ac:cxnSpMkLst>
        </pc:cxnChg>
        <pc:cxnChg chg="add mod">
          <ac:chgData name="서 승원" userId="5ccc9146c37c74c2" providerId="LiveId" clId="{6E897765-CD01-4102-8C8C-E5A37B61B599}" dt="2022-08-15T14:40:22.074" v="1188" actId="1076"/>
          <ac:cxnSpMkLst>
            <pc:docMk/>
            <pc:sldMk cId="1781105067" sldId="314"/>
            <ac:cxnSpMk id="33" creationId="{35079AC7-3883-7CD1-29DB-D391693FB7DD}"/>
          </ac:cxnSpMkLst>
        </pc:cxnChg>
        <pc:cxnChg chg="add mod">
          <ac:chgData name="서 승원" userId="5ccc9146c37c74c2" providerId="LiveId" clId="{6E897765-CD01-4102-8C8C-E5A37B61B599}" dt="2022-08-15T14:40:22.074" v="1188" actId="1076"/>
          <ac:cxnSpMkLst>
            <pc:docMk/>
            <pc:sldMk cId="1781105067" sldId="314"/>
            <ac:cxnSpMk id="35" creationId="{CD05932B-1E27-23D9-2B5A-61FB5196E9DB}"/>
          </ac:cxnSpMkLst>
        </pc:cxnChg>
        <pc:cxnChg chg="add mod">
          <ac:chgData name="서 승원" userId="5ccc9146c37c74c2" providerId="LiveId" clId="{6E897765-CD01-4102-8C8C-E5A37B61B599}" dt="2022-08-15T14:40:47.353" v="1196" actId="14100"/>
          <ac:cxnSpMkLst>
            <pc:docMk/>
            <pc:sldMk cId="1781105067" sldId="314"/>
            <ac:cxnSpMk id="44" creationId="{EE190061-6783-9D0B-734C-38288E43B433}"/>
          </ac:cxnSpMkLst>
        </pc:cxnChg>
        <pc:cxnChg chg="add mod">
          <ac:chgData name="서 승원" userId="5ccc9146c37c74c2" providerId="LiveId" clId="{6E897765-CD01-4102-8C8C-E5A37B61B599}" dt="2022-08-15T14:40:39.296" v="1194" actId="14100"/>
          <ac:cxnSpMkLst>
            <pc:docMk/>
            <pc:sldMk cId="1781105067" sldId="314"/>
            <ac:cxnSpMk id="45" creationId="{8D98765C-AD42-0FC1-2E07-F5079185E09F}"/>
          </ac:cxnSpMkLst>
        </pc:cxnChg>
      </pc:sldChg>
      <pc:sldChg chg="add del">
        <pc:chgData name="서 승원" userId="5ccc9146c37c74c2" providerId="LiveId" clId="{6E897765-CD01-4102-8C8C-E5A37B61B599}" dt="2022-08-15T07:57:20.310" v="3" actId="47"/>
        <pc:sldMkLst>
          <pc:docMk/>
          <pc:sldMk cId="4245335315" sldId="314"/>
        </pc:sldMkLst>
      </pc:sldChg>
      <pc:sldChg chg="addSp delSp modSp add mod ord">
        <pc:chgData name="서 승원" userId="5ccc9146c37c74c2" providerId="LiveId" clId="{6E897765-CD01-4102-8C8C-E5A37B61B599}" dt="2022-08-17T01:56:29.032" v="4811"/>
        <pc:sldMkLst>
          <pc:docMk/>
          <pc:sldMk cId="1474789250" sldId="315"/>
        </pc:sldMkLst>
        <pc:spChg chg="mod">
          <ac:chgData name="서 승원" userId="5ccc9146c37c74c2" providerId="LiveId" clId="{6E897765-CD01-4102-8C8C-E5A37B61B599}" dt="2022-08-16T11:26:25.658" v="2241" actId="20577"/>
          <ac:spMkLst>
            <pc:docMk/>
            <pc:sldMk cId="1474789250" sldId="315"/>
            <ac:spMk id="2" creationId="{E7F33F55-5FB6-F4BD-400B-F23D5EA0226F}"/>
          </ac:spMkLst>
        </pc:spChg>
        <pc:spChg chg="add mod">
          <ac:chgData name="서 승원" userId="5ccc9146c37c74c2" providerId="LiveId" clId="{6E897765-CD01-4102-8C8C-E5A37B61B599}" dt="2022-08-16T11:19:10.732" v="2231" actId="20577"/>
          <ac:spMkLst>
            <pc:docMk/>
            <pc:sldMk cId="1474789250" sldId="315"/>
            <ac:spMk id="12" creationId="{2199A28F-344B-B91A-2151-B40E874961A2}"/>
          </ac:spMkLst>
        </pc:spChg>
        <pc:spChg chg="add mod">
          <ac:chgData name="서 승원" userId="5ccc9146c37c74c2" providerId="LiveId" clId="{6E897765-CD01-4102-8C8C-E5A37B61B599}" dt="2022-08-16T11:35:13.967" v="2592" actId="1035"/>
          <ac:spMkLst>
            <pc:docMk/>
            <pc:sldMk cId="1474789250" sldId="315"/>
            <ac:spMk id="19" creationId="{0F63A273-C301-A7EA-3103-32E04F762098}"/>
          </ac:spMkLst>
        </pc:spChg>
        <pc:spChg chg="add mod">
          <ac:chgData name="서 승원" userId="5ccc9146c37c74c2" providerId="LiveId" clId="{6E897765-CD01-4102-8C8C-E5A37B61B599}" dt="2022-08-16T11:35:13.967" v="2592" actId="1035"/>
          <ac:spMkLst>
            <pc:docMk/>
            <pc:sldMk cId="1474789250" sldId="315"/>
            <ac:spMk id="20" creationId="{F62B259B-08F8-4FAB-D88F-C9527D9A2D5D}"/>
          </ac:spMkLst>
        </pc:spChg>
        <pc:spChg chg="add mod">
          <ac:chgData name="서 승원" userId="5ccc9146c37c74c2" providerId="LiveId" clId="{6E897765-CD01-4102-8C8C-E5A37B61B599}" dt="2022-08-16T11:35:13.967" v="2592" actId="1035"/>
          <ac:spMkLst>
            <pc:docMk/>
            <pc:sldMk cId="1474789250" sldId="315"/>
            <ac:spMk id="21" creationId="{A2785508-3C8A-E21F-1C66-DA89CCA007B5}"/>
          </ac:spMkLst>
        </pc:spChg>
        <pc:spChg chg="add mod">
          <ac:chgData name="서 승원" userId="5ccc9146c37c74c2" providerId="LiveId" clId="{6E897765-CD01-4102-8C8C-E5A37B61B599}" dt="2022-08-16T11:35:34.806" v="2606"/>
          <ac:spMkLst>
            <pc:docMk/>
            <pc:sldMk cId="1474789250" sldId="315"/>
            <ac:spMk id="23" creationId="{60532565-CCCD-F999-0D06-2F9E2327432E}"/>
          </ac:spMkLst>
        </pc:spChg>
        <pc:spChg chg="del">
          <ac:chgData name="서 승원" userId="5ccc9146c37c74c2" providerId="LiveId" clId="{6E897765-CD01-4102-8C8C-E5A37B61B599}" dt="2022-08-16T07:15:55.243" v="1446" actId="478"/>
          <ac:spMkLst>
            <pc:docMk/>
            <pc:sldMk cId="1474789250" sldId="315"/>
            <ac:spMk id="31" creationId="{9C59B9ED-72DE-69A3-E061-3D4DDEA57B10}"/>
          </ac:spMkLst>
        </pc:spChg>
        <pc:spChg chg="del">
          <ac:chgData name="서 승원" userId="5ccc9146c37c74c2" providerId="LiveId" clId="{6E897765-CD01-4102-8C8C-E5A37B61B599}" dt="2022-08-16T07:15:55.243" v="1446" actId="478"/>
          <ac:spMkLst>
            <pc:docMk/>
            <pc:sldMk cId="1474789250" sldId="315"/>
            <ac:spMk id="40" creationId="{65075125-B3A9-B92D-9984-9899A3F4F538}"/>
          </ac:spMkLst>
        </pc:spChg>
        <pc:spChg chg="del">
          <ac:chgData name="서 승원" userId="5ccc9146c37c74c2" providerId="LiveId" clId="{6E897765-CD01-4102-8C8C-E5A37B61B599}" dt="2022-08-16T07:15:55.243" v="1446" actId="478"/>
          <ac:spMkLst>
            <pc:docMk/>
            <pc:sldMk cId="1474789250" sldId="315"/>
            <ac:spMk id="49" creationId="{316895FB-9CD0-0180-3E77-3D4128374015}"/>
          </ac:spMkLst>
        </pc:spChg>
        <pc:spChg chg="del">
          <ac:chgData name="서 승원" userId="5ccc9146c37c74c2" providerId="LiveId" clId="{6E897765-CD01-4102-8C8C-E5A37B61B599}" dt="2022-08-16T07:15:55.243" v="1446" actId="478"/>
          <ac:spMkLst>
            <pc:docMk/>
            <pc:sldMk cId="1474789250" sldId="315"/>
            <ac:spMk id="50" creationId="{5AF4DCD6-542C-30F8-ECB7-232B70FD6374}"/>
          </ac:spMkLst>
        </pc:spChg>
        <pc:picChg chg="add del mod">
          <ac:chgData name="서 승원" userId="5ccc9146c37c74c2" providerId="LiveId" clId="{6E897765-CD01-4102-8C8C-E5A37B61B599}" dt="2022-08-16T07:25:19.688" v="1593" actId="478"/>
          <ac:picMkLst>
            <pc:docMk/>
            <pc:sldMk cId="1474789250" sldId="315"/>
            <ac:picMk id="3" creationId="{D72C6ABD-4E51-ED35-9375-7C3C8447EC28}"/>
          </ac:picMkLst>
        </pc:picChg>
        <pc:picChg chg="add mod">
          <ac:chgData name="서 승원" userId="5ccc9146c37c74c2" providerId="LiveId" clId="{6E897765-CD01-4102-8C8C-E5A37B61B599}" dt="2022-08-16T11:34:36.701" v="2565" actId="1076"/>
          <ac:picMkLst>
            <pc:docMk/>
            <pc:sldMk cId="1474789250" sldId="315"/>
            <ac:picMk id="14" creationId="{71854192-3614-6740-D2D6-A5BC6FA42B5A}"/>
          </ac:picMkLst>
        </pc:picChg>
        <pc:picChg chg="add mod">
          <ac:chgData name="서 승원" userId="5ccc9146c37c74c2" providerId="LiveId" clId="{6E897765-CD01-4102-8C8C-E5A37B61B599}" dt="2022-08-16T11:34:36.701" v="2565" actId="1076"/>
          <ac:picMkLst>
            <pc:docMk/>
            <pc:sldMk cId="1474789250" sldId="315"/>
            <ac:picMk id="16" creationId="{ED42E390-4F64-931F-C54F-8E0833557B84}"/>
          </ac:picMkLst>
        </pc:picChg>
        <pc:picChg chg="add mod">
          <ac:chgData name="서 승원" userId="5ccc9146c37c74c2" providerId="LiveId" clId="{6E897765-CD01-4102-8C8C-E5A37B61B599}" dt="2022-08-16T11:34:36.701" v="2565" actId="1076"/>
          <ac:picMkLst>
            <pc:docMk/>
            <pc:sldMk cId="1474789250" sldId="315"/>
            <ac:picMk id="18" creationId="{CA25D934-E880-CE65-47F2-F5DE69944D61}"/>
          </ac:picMkLst>
        </pc:picChg>
        <pc:picChg chg="add mod">
          <ac:chgData name="서 승원" userId="5ccc9146c37c74c2" providerId="LiveId" clId="{6E897765-CD01-4102-8C8C-E5A37B61B599}" dt="2022-08-16T11:35:07.357" v="2571" actId="1076"/>
          <ac:picMkLst>
            <pc:docMk/>
            <pc:sldMk cId="1474789250" sldId="315"/>
            <ac:picMk id="22" creationId="{5582C21E-B07B-46E2-DF9F-4148A5CA7AEB}"/>
          </ac:picMkLst>
        </pc:picChg>
        <pc:picChg chg="del">
          <ac:chgData name="서 승원" userId="5ccc9146c37c74c2" providerId="LiveId" clId="{6E897765-CD01-4102-8C8C-E5A37B61B599}" dt="2022-08-16T07:15:55.243" v="1446" actId="478"/>
          <ac:picMkLst>
            <pc:docMk/>
            <pc:sldMk cId="1474789250" sldId="315"/>
            <ac:picMk id="24" creationId="{77905E10-30A1-2425-6045-7941419C2C8A}"/>
          </ac:picMkLst>
        </pc:picChg>
        <pc:picChg chg="del">
          <ac:chgData name="서 승원" userId="5ccc9146c37c74c2" providerId="LiveId" clId="{6E897765-CD01-4102-8C8C-E5A37B61B599}" dt="2022-08-16T07:15:55.243" v="1446" actId="478"/>
          <ac:picMkLst>
            <pc:docMk/>
            <pc:sldMk cId="1474789250" sldId="315"/>
            <ac:picMk id="30" creationId="{79F44CA8-E90F-CDF1-03E7-AF871AED4794}"/>
          </ac:picMkLst>
        </pc:picChg>
        <pc:picChg chg="del">
          <ac:chgData name="서 승원" userId="5ccc9146c37c74c2" providerId="LiveId" clId="{6E897765-CD01-4102-8C8C-E5A37B61B599}" dt="2022-08-16T07:15:56.908" v="1447" actId="478"/>
          <ac:picMkLst>
            <pc:docMk/>
            <pc:sldMk cId="1474789250" sldId="315"/>
            <ac:picMk id="42" creationId="{48D886AD-B41A-34DE-1835-F22B0B7BDEBF}"/>
          </ac:picMkLst>
        </pc:picChg>
        <pc:picChg chg="del">
          <ac:chgData name="서 승원" userId="5ccc9146c37c74c2" providerId="LiveId" clId="{6E897765-CD01-4102-8C8C-E5A37B61B599}" dt="2022-08-16T07:15:57.429" v="1448" actId="478"/>
          <ac:picMkLst>
            <pc:docMk/>
            <pc:sldMk cId="1474789250" sldId="315"/>
            <ac:picMk id="43" creationId="{6453F72F-CB80-4A7B-0C73-7EB93FAA6DA9}"/>
          </ac:picMkLst>
        </pc:picChg>
        <pc:picChg chg="del">
          <ac:chgData name="서 승원" userId="5ccc9146c37c74c2" providerId="LiveId" clId="{6E897765-CD01-4102-8C8C-E5A37B61B599}" dt="2022-08-16T07:15:52.681" v="1445" actId="21"/>
          <ac:picMkLst>
            <pc:docMk/>
            <pc:sldMk cId="1474789250" sldId="315"/>
            <ac:picMk id="52" creationId="{8DBDA182-93EE-5883-FF3D-C91E0065612B}"/>
          </ac:picMkLst>
        </pc:picChg>
        <pc:cxnChg chg="add del">
          <ac:chgData name="서 승원" userId="5ccc9146c37c74c2" providerId="LiveId" clId="{6E897765-CD01-4102-8C8C-E5A37B61B599}" dt="2022-08-16T07:25:20.945" v="1594" actId="478"/>
          <ac:cxnSpMkLst>
            <pc:docMk/>
            <pc:sldMk cId="1474789250" sldId="315"/>
            <ac:cxnSpMk id="7" creationId="{12879528-C3DC-0044-D9D1-D21A048BA63A}"/>
          </ac:cxnSpMkLst>
        </pc:cxnChg>
        <pc:cxnChg chg="add del">
          <ac:chgData name="서 승원" userId="5ccc9146c37c74c2" providerId="LiveId" clId="{6E897765-CD01-4102-8C8C-E5A37B61B599}" dt="2022-08-16T07:16:19.159" v="1454" actId="11529"/>
          <ac:cxnSpMkLst>
            <pc:docMk/>
            <pc:sldMk cId="1474789250" sldId="315"/>
            <ac:cxnSpMk id="9" creationId="{0605E2D0-902B-C159-2247-59571D867A3E}"/>
          </ac:cxnSpMkLst>
        </pc:cxnChg>
        <pc:cxnChg chg="add del">
          <ac:chgData name="서 승원" userId="5ccc9146c37c74c2" providerId="LiveId" clId="{6E897765-CD01-4102-8C8C-E5A37B61B599}" dt="2022-08-16T07:25:20.945" v="1594" actId="478"/>
          <ac:cxnSpMkLst>
            <pc:docMk/>
            <pc:sldMk cId="1474789250" sldId="315"/>
            <ac:cxnSpMk id="11" creationId="{D4E1BD93-C351-6CDA-6F1F-9FABF7AD3A76}"/>
          </ac:cxnSpMkLst>
        </pc:cxnChg>
        <pc:cxnChg chg="del">
          <ac:chgData name="서 승원" userId="5ccc9146c37c74c2" providerId="LiveId" clId="{6E897765-CD01-4102-8C8C-E5A37B61B599}" dt="2022-08-16T07:15:55.243" v="1446" actId="478"/>
          <ac:cxnSpMkLst>
            <pc:docMk/>
            <pc:sldMk cId="1474789250" sldId="315"/>
            <ac:cxnSpMk id="33" creationId="{35079AC7-3883-7CD1-29DB-D391693FB7DD}"/>
          </ac:cxnSpMkLst>
        </pc:cxnChg>
        <pc:cxnChg chg="del">
          <ac:chgData name="서 승원" userId="5ccc9146c37c74c2" providerId="LiveId" clId="{6E897765-CD01-4102-8C8C-E5A37B61B599}" dt="2022-08-16T07:15:55.243" v="1446" actId="478"/>
          <ac:cxnSpMkLst>
            <pc:docMk/>
            <pc:sldMk cId="1474789250" sldId="315"/>
            <ac:cxnSpMk id="35" creationId="{CD05932B-1E27-23D9-2B5A-61FB5196E9DB}"/>
          </ac:cxnSpMkLst>
        </pc:cxnChg>
        <pc:cxnChg chg="del">
          <ac:chgData name="서 승원" userId="5ccc9146c37c74c2" providerId="LiveId" clId="{6E897765-CD01-4102-8C8C-E5A37B61B599}" dt="2022-08-16T07:15:55.243" v="1446" actId="478"/>
          <ac:cxnSpMkLst>
            <pc:docMk/>
            <pc:sldMk cId="1474789250" sldId="315"/>
            <ac:cxnSpMk id="44" creationId="{EE190061-6783-9D0B-734C-38288E43B433}"/>
          </ac:cxnSpMkLst>
        </pc:cxnChg>
        <pc:cxnChg chg="del">
          <ac:chgData name="서 승원" userId="5ccc9146c37c74c2" providerId="LiveId" clId="{6E897765-CD01-4102-8C8C-E5A37B61B599}" dt="2022-08-16T07:15:55.243" v="1446" actId="478"/>
          <ac:cxnSpMkLst>
            <pc:docMk/>
            <pc:sldMk cId="1474789250" sldId="315"/>
            <ac:cxnSpMk id="45" creationId="{8D98765C-AD42-0FC1-2E07-F5079185E09F}"/>
          </ac:cxnSpMkLst>
        </pc:cxnChg>
      </pc:sldChg>
      <pc:sldChg chg="add del">
        <pc:chgData name="서 승원" userId="5ccc9146c37c74c2" providerId="LiveId" clId="{6E897765-CD01-4102-8C8C-E5A37B61B599}" dt="2022-08-15T07:57:20.310" v="3" actId="47"/>
        <pc:sldMkLst>
          <pc:docMk/>
          <pc:sldMk cId="2944274980" sldId="315"/>
        </pc:sldMkLst>
      </pc:sldChg>
      <pc:sldChg chg="add del">
        <pc:chgData name="서 승원" userId="5ccc9146c37c74c2" providerId="LiveId" clId="{6E897765-CD01-4102-8C8C-E5A37B61B599}" dt="2022-08-15T07:57:20.310" v="3" actId="47"/>
        <pc:sldMkLst>
          <pc:docMk/>
          <pc:sldMk cId="60728243" sldId="316"/>
        </pc:sldMkLst>
      </pc:sldChg>
      <pc:sldChg chg="addSp delSp modSp add mod ord">
        <pc:chgData name="서 승원" userId="5ccc9146c37c74c2" providerId="LiveId" clId="{6E897765-CD01-4102-8C8C-E5A37B61B599}" dt="2022-08-17T01:56:29.032" v="4811"/>
        <pc:sldMkLst>
          <pc:docMk/>
          <pc:sldMk cId="2293784082" sldId="316"/>
        </pc:sldMkLst>
        <pc:spChg chg="mod">
          <ac:chgData name="서 승원" userId="5ccc9146c37c74c2" providerId="LiveId" clId="{6E897765-CD01-4102-8C8C-E5A37B61B599}" dt="2022-08-16T11:26:29.519" v="2245" actId="20577"/>
          <ac:spMkLst>
            <pc:docMk/>
            <pc:sldMk cId="2293784082" sldId="316"/>
            <ac:spMk id="2" creationId="{E7F33F55-5FB6-F4BD-400B-F23D5EA0226F}"/>
          </ac:spMkLst>
        </pc:spChg>
        <pc:spChg chg="mod">
          <ac:chgData name="서 승원" userId="5ccc9146c37c74c2" providerId="LiveId" clId="{6E897765-CD01-4102-8C8C-E5A37B61B599}" dt="2022-08-16T12:05:47.534" v="2741" actId="20577"/>
          <ac:spMkLst>
            <pc:docMk/>
            <pc:sldMk cId="2293784082" sldId="316"/>
            <ac:spMk id="12" creationId="{2199A28F-344B-B91A-2151-B40E874961A2}"/>
          </ac:spMkLst>
        </pc:spChg>
        <pc:spChg chg="mod">
          <ac:chgData name="서 승원" userId="5ccc9146c37c74c2" providerId="LiveId" clId="{6E897765-CD01-4102-8C8C-E5A37B61B599}" dt="2022-08-16T12:05:18.200" v="2651" actId="1035"/>
          <ac:spMkLst>
            <pc:docMk/>
            <pc:sldMk cId="2293784082" sldId="316"/>
            <ac:spMk id="19" creationId="{0F63A273-C301-A7EA-3103-32E04F762098}"/>
          </ac:spMkLst>
        </pc:spChg>
        <pc:spChg chg="mod">
          <ac:chgData name="서 승원" userId="5ccc9146c37c74c2" providerId="LiveId" clId="{6E897765-CD01-4102-8C8C-E5A37B61B599}" dt="2022-08-16T12:05:18.200" v="2651" actId="1035"/>
          <ac:spMkLst>
            <pc:docMk/>
            <pc:sldMk cId="2293784082" sldId="316"/>
            <ac:spMk id="20" creationId="{F62B259B-08F8-4FAB-D88F-C9527D9A2D5D}"/>
          </ac:spMkLst>
        </pc:spChg>
        <pc:spChg chg="mod">
          <ac:chgData name="서 승원" userId="5ccc9146c37c74c2" providerId="LiveId" clId="{6E897765-CD01-4102-8C8C-E5A37B61B599}" dt="2022-08-16T12:05:18.200" v="2651" actId="1035"/>
          <ac:spMkLst>
            <pc:docMk/>
            <pc:sldMk cId="2293784082" sldId="316"/>
            <ac:spMk id="21" creationId="{A2785508-3C8A-E21F-1C66-DA89CCA007B5}"/>
          </ac:spMkLst>
        </pc:spChg>
        <pc:spChg chg="add mod">
          <ac:chgData name="서 승원" userId="5ccc9146c37c74c2" providerId="LiveId" clId="{6E897765-CD01-4102-8C8C-E5A37B61B599}" dt="2022-08-16T12:05:18.200" v="2651" actId="1035"/>
          <ac:spMkLst>
            <pc:docMk/>
            <pc:sldMk cId="2293784082" sldId="316"/>
            <ac:spMk id="22" creationId="{F9FC37E5-CBF1-40E2-99CC-461E3256975E}"/>
          </ac:spMkLst>
        </pc:spChg>
        <pc:picChg chg="add mod">
          <ac:chgData name="서 승원" userId="5ccc9146c37c74c2" providerId="LiveId" clId="{6E897765-CD01-4102-8C8C-E5A37B61B599}" dt="2022-08-16T11:35:50.605" v="2611" actId="1076"/>
          <ac:picMkLst>
            <pc:docMk/>
            <pc:sldMk cId="2293784082" sldId="316"/>
            <ac:picMk id="4" creationId="{323FE8B6-6FAD-5103-B1BF-328789263FC4}"/>
          </ac:picMkLst>
        </pc:picChg>
        <pc:picChg chg="add mod">
          <ac:chgData name="서 승원" userId="5ccc9146c37c74c2" providerId="LiveId" clId="{6E897765-CD01-4102-8C8C-E5A37B61B599}" dt="2022-08-16T11:35:50.605" v="2611" actId="1076"/>
          <ac:picMkLst>
            <pc:docMk/>
            <pc:sldMk cId="2293784082" sldId="316"/>
            <ac:picMk id="8" creationId="{DE94BAA1-2839-7B30-21A6-261795EF64C3}"/>
          </ac:picMkLst>
        </pc:picChg>
        <pc:picChg chg="add mod">
          <ac:chgData name="서 승원" userId="5ccc9146c37c74c2" providerId="LiveId" clId="{6E897765-CD01-4102-8C8C-E5A37B61B599}" dt="2022-08-16T11:35:50.605" v="2611" actId="1076"/>
          <ac:picMkLst>
            <pc:docMk/>
            <pc:sldMk cId="2293784082" sldId="316"/>
            <ac:picMk id="10" creationId="{82F07EDF-F44C-FA24-3963-8C6F11446F85}"/>
          </ac:picMkLst>
        </pc:picChg>
        <pc:picChg chg="add del mod">
          <ac:chgData name="서 승원" userId="5ccc9146c37c74c2" providerId="LiveId" clId="{6E897765-CD01-4102-8C8C-E5A37B61B599}" dt="2022-08-16T11:34:27.665" v="2562" actId="21"/>
          <ac:picMkLst>
            <pc:docMk/>
            <pc:sldMk cId="2293784082" sldId="316"/>
            <ac:picMk id="13" creationId="{78B2A9E3-B069-D54E-C2AD-5C598E9F646D}"/>
          </ac:picMkLst>
        </pc:picChg>
        <pc:picChg chg="del">
          <ac:chgData name="서 승원" userId="5ccc9146c37c74c2" providerId="LiveId" clId="{6E897765-CD01-4102-8C8C-E5A37B61B599}" dt="2022-08-16T11:27:19.459" v="2412" actId="478"/>
          <ac:picMkLst>
            <pc:docMk/>
            <pc:sldMk cId="2293784082" sldId="316"/>
            <ac:picMk id="14" creationId="{71854192-3614-6740-D2D6-A5BC6FA42B5A}"/>
          </ac:picMkLst>
        </pc:picChg>
        <pc:picChg chg="del">
          <ac:chgData name="서 승원" userId="5ccc9146c37c74c2" providerId="LiveId" clId="{6E897765-CD01-4102-8C8C-E5A37B61B599}" dt="2022-08-16T11:28:04.208" v="2416" actId="478"/>
          <ac:picMkLst>
            <pc:docMk/>
            <pc:sldMk cId="2293784082" sldId="316"/>
            <ac:picMk id="16" creationId="{ED42E390-4F64-931F-C54F-8E0833557B84}"/>
          </ac:picMkLst>
        </pc:picChg>
        <pc:picChg chg="add mod">
          <ac:chgData name="서 승원" userId="5ccc9146c37c74c2" providerId="LiveId" clId="{6E897765-CD01-4102-8C8C-E5A37B61B599}" dt="2022-08-16T12:04:54.586" v="2617" actId="1076"/>
          <ac:picMkLst>
            <pc:docMk/>
            <pc:sldMk cId="2293784082" sldId="316"/>
            <ac:picMk id="17" creationId="{8E4EE4CC-55FA-5B56-F1DA-8DB4A9E1A611}"/>
          </ac:picMkLst>
        </pc:picChg>
        <pc:picChg chg="del">
          <ac:chgData name="서 승원" userId="5ccc9146c37c74c2" providerId="LiveId" clId="{6E897765-CD01-4102-8C8C-E5A37B61B599}" dt="2022-08-16T11:27:12.062" v="2408" actId="478"/>
          <ac:picMkLst>
            <pc:docMk/>
            <pc:sldMk cId="2293784082" sldId="316"/>
            <ac:picMk id="18" creationId="{CA25D934-E880-CE65-47F2-F5DE69944D61}"/>
          </ac:picMkLst>
        </pc:picChg>
      </pc:sldChg>
      <pc:sldChg chg="del">
        <pc:chgData name="서 승원" userId="5ccc9146c37c74c2" providerId="LiveId" clId="{6E897765-CD01-4102-8C8C-E5A37B61B599}" dt="2022-08-15T07:57:20.310" v="3" actId="47"/>
        <pc:sldMkLst>
          <pc:docMk/>
          <pc:sldMk cId="794117375" sldId="317"/>
        </pc:sldMkLst>
      </pc:sldChg>
      <pc:sldChg chg="addSp delSp modSp add mod ord">
        <pc:chgData name="서 승원" userId="5ccc9146c37c74c2" providerId="LiveId" clId="{6E897765-CD01-4102-8C8C-E5A37B61B599}" dt="2022-08-17T01:56:29.032" v="4811"/>
        <pc:sldMkLst>
          <pc:docMk/>
          <pc:sldMk cId="923840079" sldId="317"/>
        </pc:sldMkLst>
        <pc:spChg chg="add mod">
          <ac:chgData name="서 승원" userId="5ccc9146c37c74c2" providerId="LiveId" clId="{6E897765-CD01-4102-8C8C-E5A37B61B599}" dt="2022-08-16T12:24:07.164" v="3577" actId="5793"/>
          <ac:spMkLst>
            <pc:docMk/>
            <pc:sldMk cId="923840079" sldId="317"/>
            <ac:spMk id="3" creationId="{51310577-D7A3-3EFB-FBFD-4CAF0763B0F6}"/>
          </ac:spMkLst>
        </pc:spChg>
        <pc:spChg chg="del">
          <ac:chgData name="서 승원" userId="5ccc9146c37c74c2" providerId="LiveId" clId="{6E897765-CD01-4102-8C8C-E5A37B61B599}" dt="2022-08-16T12:05:52.702" v="2743" actId="478"/>
          <ac:spMkLst>
            <pc:docMk/>
            <pc:sldMk cId="923840079" sldId="317"/>
            <ac:spMk id="12" creationId="{2199A28F-344B-B91A-2151-B40E874961A2}"/>
          </ac:spMkLst>
        </pc:spChg>
        <pc:spChg chg="add del mod">
          <ac:chgData name="서 승원" userId="5ccc9146c37c74c2" providerId="LiveId" clId="{6E897765-CD01-4102-8C8C-E5A37B61B599}" dt="2022-08-16T12:23:20.415" v="3354" actId="478"/>
          <ac:spMkLst>
            <pc:docMk/>
            <pc:sldMk cId="923840079" sldId="317"/>
            <ac:spMk id="16" creationId="{A801165B-08F3-52B6-45D8-5650347C5F87}"/>
          </ac:spMkLst>
        </pc:spChg>
        <pc:spChg chg="add del mod">
          <ac:chgData name="서 승원" userId="5ccc9146c37c74c2" providerId="LiveId" clId="{6E897765-CD01-4102-8C8C-E5A37B61B599}" dt="2022-08-16T12:23:20.415" v="3354" actId="478"/>
          <ac:spMkLst>
            <pc:docMk/>
            <pc:sldMk cId="923840079" sldId="317"/>
            <ac:spMk id="18" creationId="{BD64ED02-C2E7-E45B-72B0-F5F90919E9FF}"/>
          </ac:spMkLst>
        </pc:spChg>
        <pc:spChg chg="del">
          <ac:chgData name="서 승원" userId="5ccc9146c37c74c2" providerId="LiveId" clId="{6E897765-CD01-4102-8C8C-E5A37B61B599}" dt="2022-08-16T12:05:52.702" v="2743" actId="478"/>
          <ac:spMkLst>
            <pc:docMk/>
            <pc:sldMk cId="923840079" sldId="317"/>
            <ac:spMk id="19" creationId="{0F63A273-C301-A7EA-3103-32E04F762098}"/>
          </ac:spMkLst>
        </pc:spChg>
        <pc:spChg chg="del">
          <ac:chgData name="서 승원" userId="5ccc9146c37c74c2" providerId="LiveId" clId="{6E897765-CD01-4102-8C8C-E5A37B61B599}" dt="2022-08-16T12:05:52.702" v="2743" actId="478"/>
          <ac:spMkLst>
            <pc:docMk/>
            <pc:sldMk cId="923840079" sldId="317"/>
            <ac:spMk id="20" creationId="{F62B259B-08F8-4FAB-D88F-C9527D9A2D5D}"/>
          </ac:spMkLst>
        </pc:spChg>
        <pc:spChg chg="del">
          <ac:chgData name="서 승원" userId="5ccc9146c37c74c2" providerId="LiveId" clId="{6E897765-CD01-4102-8C8C-E5A37B61B599}" dt="2022-08-16T12:05:52.702" v="2743" actId="478"/>
          <ac:spMkLst>
            <pc:docMk/>
            <pc:sldMk cId="923840079" sldId="317"/>
            <ac:spMk id="21" creationId="{A2785508-3C8A-E21F-1C66-DA89CCA007B5}"/>
          </ac:spMkLst>
        </pc:spChg>
        <pc:spChg chg="del">
          <ac:chgData name="서 승원" userId="5ccc9146c37c74c2" providerId="LiveId" clId="{6E897765-CD01-4102-8C8C-E5A37B61B599}" dt="2022-08-16T12:05:52.702" v="2743" actId="478"/>
          <ac:spMkLst>
            <pc:docMk/>
            <pc:sldMk cId="923840079" sldId="317"/>
            <ac:spMk id="22" creationId="{F9FC37E5-CBF1-40E2-99CC-461E3256975E}"/>
          </ac:spMkLst>
        </pc:spChg>
        <pc:spChg chg="add del mod">
          <ac:chgData name="서 승원" userId="5ccc9146c37c74c2" providerId="LiveId" clId="{6E897765-CD01-4102-8C8C-E5A37B61B599}" dt="2022-08-16T12:23:20.415" v="3354" actId="478"/>
          <ac:spMkLst>
            <pc:docMk/>
            <pc:sldMk cId="923840079" sldId="317"/>
            <ac:spMk id="23" creationId="{3A7199C1-A1AD-6FC3-3810-40C51D2CA847}"/>
          </ac:spMkLst>
        </pc:spChg>
        <pc:spChg chg="add del mod">
          <ac:chgData name="서 승원" userId="5ccc9146c37c74c2" providerId="LiveId" clId="{6E897765-CD01-4102-8C8C-E5A37B61B599}" dt="2022-08-16T12:23:20.415" v="3354" actId="478"/>
          <ac:spMkLst>
            <pc:docMk/>
            <pc:sldMk cId="923840079" sldId="317"/>
            <ac:spMk id="24" creationId="{2DA514E3-7C54-1A24-FA4E-4F0240525C14}"/>
          </ac:spMkLst>
        </pc:spChg>
        <pc:picChg chg="del">
          <ac:chgData name="서 승원" userId="5ccc9146c37c74c2" providerId="LiveId" clId="{6E897765-CD01-4102-8C8C-E5A37B61B599}" dt="2022-08-16T12:05:52.702" v="2743" actId="478"/>
          <ac:picMkLst>
            <pc:docMk/>
            <pc:sldMk cId="923840079" sldId="317"/>
            <ac:picMk id="4" creationId="{323FE8B6-6FAD-5103-B1BF-328789263FC4}"/>
          </ac:picMkLst>
        </pc:picChg>
        <pc:picChg chg="del">
          <ac:chgData name="서 승원" userId="5ccc9146c37c74c2" providerId="LiveId" clId="{6E897765-CD01-4102-8C8C-E5A37B61B599}" dt="2022-08-16T12:05:52.702" v="2743" actId="478"/>
          <ac:picMkLst>
            <pc:docMk/>
            <pc:sldMk cId="923840079" sldId="317"/>
            <ac:picMk id="8" creationId="{DE94BAA1-2839-7B30-21A6-261795EF64C3}"/>
          </ac:picMkLst>
        </pc:picChg>
        <pc:picChg chg="add del mod">
          <ac:chgData name="서 승원" userId="5ccc9146c37c74c2" providerId="LiveId" clId="{6E897765-CD01-4102-8C8C-E5A37B61B599}" dt="2022-08-16T12:23:20.415" v="3354" actId="478"/>
          <ac:picMkLst>
            <pc:docMk/>
            <pc:sldMk cId="923840079" sldId="317"/>
            <ac:picMk id="9" creationId="{C7FBEF0C-81D7-15CD-23D8-5DEB3628D0D7}"/>
          </ac:picMkLst>
        </pc:picChg>
        <pc:picChg chg="del">
          <ac:chgData name="서 승원" userId="5ccc9146c37c74c2" providerId="LiveId" clId="{6E897765-CD01-4102-8C8C-E5A37B61B599}" dt="2022-08-16T12:05:52.702" v="2743" actId="478"/>
          <ac:picMkLst>
            <pc:docMk/>
            <pc:sldMk cId="923840079" sldId="317"/>
            <ac:picMk id="10" creationId="{82F07EDF-F44C-FA24-3963-8C6F11446F85}"/>
          </ac:picMkLst>
        </pc:picChg>
        <pc:picChg chg="add del mod">
          <ac:chgData name="서 승원" userId="5ccc9146c37c74c2" providerId="LiveId" clId="{6E897765-CD01-4102-8C8C-E5A37B61B599}" dt="2022-08-16T12:23:20.415" v="3354" actId="478"/>
          <ac:picMkLst>
            <pc:docMk/>
            <pc:sldMk cId="923840079" sldId="317"/>
            <ac:picMk id="13" creationId="{307EA2D5-3457-AB1E-321D-DBC40EB1D320}"/>
          </ac:picMkLst>
        </pc:picChg>
        <pc:picChg chg="add del mod">
          <ac:chgData name="서 승원" userId="5ccc9146c37c74c2" providerId="LiveId" clId="{6E897765-CD01-4102-8C8C-E5A37B61B599}" dt="2022-08-16T12:23:20.415" v="3354" actId="478"/>
          <ac:picMkLst>
            <pc:docMk/>
            <pc:sldMk cId="923840079" sldId="317"/>
            <ac:picMk id="15" creationId="{FDFF408C-87BD-30E4-BA67-888D3F0C22D5}"/>
          </ac:picMkLst>
        </pc:picChg>
        <pc:picChg chg="del">
          <ac:chgData name="서 승원" userId="5ccc9146c37c74c2" providerId="LiveId" clId="{6E897765-CD01-4102-8C8C-E5A37B61B599}" dt="2022-08-16T12:05:52.702" v="2743" actId="478"/>
          <ac:picMkLst>
            <pc:docMk/>
            <pc:sldMk cId="923840079" sldId="317"/>
            <ac:picMk id="17" creationId="{8E4EE4CC-55FA-5B56-F1DA-8DB4A9E1A611}"/>
          </ac:picMkLst>
        </pc:picChg>
        <pc:picChg chg="add del mod">
          <ac:chgData name="서 승원" userId="5ccc9146c37c74c2" providerId="LiveId" clId="{6E897765-CD01-4102-8C8C-E5A37B61B599}" dt="2022-08-16T12:23:20.415" v="3354" actId="478"/>
          <ac:picMkLst>
            <pc:docMk/>
            <pc:sldMk cId="923840079" sldId="317"/>
            <ac:picMk id="26" creationId="{1883AF72-3DF9-FDBB-3D0E-7DA8533B99A1}"/>
          </ac:picMkLst>
        </pc:picChg>
      </pc:sldChg>
      <pc:sldChg chg="modSp add mod ord">
        <pc:chgData name="서 승원" userId="5ccc9146c37c74c2" providerId="LiveId" clId="{6E897765-CD01-4102-8C8C-E5A37B61B599}" dt="2022-08-17T01:56:29.032" v="4811"/>
        <pc:sldMkLst>
          <pc:docMk/>
          <pc:sldMk cId="2522232812" sldId="318"/>
        </pc:sldMkLst>
        <pc:spChg chg="mod">
          <ac:chgData name="서 승원" userId="5ccc9146c37c74c2" providerId="LiveId" clId="{6E897765-CD01-4102-8C8C-E5A37B61B599}" dt="2022-08-16T12:24:53.513" v="3864" actId="20577"/>
          <ac:spMkLst>
            <pc:docMk/>
            <pc:sldMk cId="2522232812" sldId="318"/>
            <ac:spMk id="3" creationId="{51310577-D7A3-3EFB-FBFD-4CAF0763B0F6}"/>
          </ac:spMkLst>
        </pc:spChg>
      </pc:sldChg>
      <pc:sldChg chg="add del">
        <pc:chgData name="서 승원" userId="5ccc9146c37c74c2" providerId="LiveId" clId="{6E897765-CD01-4102-8C8C-E5A37B61B599}" dt="2022-08-16T12:05:57.281" v="2745"/>
        <pc:sldMkLst>
          <pc:docMk/>
          <pc:sldMk cId="2534999187" sldId="318"/>
        </pc:sldMkLst>
      </pc:sldChg>
      <pc:sldChg chg="addSp delSp modSp add mod ord">
        <pc:chgData name="서 승원" userId="5ccc9146c37c74c2" providerId="LiveId" clId="{6E897765-CD01-4102-8C8C-E5A37B61B599}" dt="2022-08-17T03:39:00.330" v="5081"/>
        <pc:sldMkLst>
          <pc:docMk/>
          <pc:sldMk cId="4261761926" sldId="319"/>
        </pc:sldMkLst>
        <pc:spChg chg="add del mod">
          <ac:chgData name="서 승원" userId="5ccc9146c37c74c2" providerId="LiveId" clId="{6E897765-CD01-4102-8C8C-E5A37B61B599}" dt="2022-08-17T03:39:00.330" v="5081"/>
          <ac:spMkLst>
            <pc:docMk/>
            <pc:sldMk cId="4261761926" sldId="319"/>
            <ac:spMk id="3" creationId="{51310577-D7A3-3EFB-FBFD-4CAF0763B0F6}"/>
          </ac:spMkLst>
        </pc:spChg>
        <pc:spChg chg="mod">
          <ac:chgData name="서 승원" userId="5ccc9146c37c74c2" providerId="LiveId" clId="{6E897765-CD01-4102-8C8C-E5A37B61B599}" dt="2022-08-17T01:30:04.586" v="4234"/>
          <ac:spMkLst>
            <pc:docMk/>
            <pc:sldMk cId="4261761926" sldId="319"/>
            <ac:spMk id="16" creationId="{A801165B-08F3-52B6-45D8-5650347C5F87}"/>
          </ac:spMkLst>
        </pc:spChg>
        <pc:spChg chg="del">
          <ac:chgData name="서 승원" userId="5ccc9146c37c74c2" providerId="LiveId" clId="{6E897765-CD01-4102-8C8C-E5A37B61B599}" dt="2022-08-17T01:30:09.202" v="4236" actId="478"/>
          <ac:spMkLst>
            <pc:docMk/>
            <pc:sldMk cId="4261761926" sldId="319"/>
            <ac:spMk id="18" creationId="{BD64ED02-C2E7-E45B-72B0-F5F90919E9FF}"/>
          </ac:spMkLst>
        </pc:spChg>
        <pc:spChg chg="mod">
          <ac:chgData name="서 승원" userId="5ccc9146c37c74c2" providerId="LiveId" clId="{6E897765-CD01-4102-8C8C-E5A37B61B599}" dt="2022-08-17T01:30:07.308" v="4235" actId="1076"/>
          <ac:spMkLst>
            <pc:docMk/>
            <pc:sldMk cId="4261761926" sldId="319"/>
            <ac:spMk id="23" creationId="{3A7199C1-A1AD-6FC3-3810-40C51D2CA847}"/>
          </ac:spMkLst>
        </pc:spChg>
        <pc:spChg chg="del">
          <ac:chgData name="서 승원" userId="5ccc9146c37c74c2" providerId="LiveId" clId="{6E897765-CD01-4102-8C8C-E5A37B61B599}" dt="2022-08-17T01:30:09.202" v="4236" actId="478"/>
          <ac:spMkLst>
            <pc:docMk/>
            <pc:sldMk cId="4261761926" sldId="319"/>
            <ac:spMk id="24" creationId="{2DA514E3-7C54-1A24-FA4E-4F0240525C14}"/>
          </ac:spMkLst>
        </pc:spChg>
        <pc:picChg chg="add mod">
          <ac:chgData name="서 승원" userId="5ccc9146c37c74c2" providerId="LiveId" clId="{6E897765-CD01-4102-8C8C-E5A37B61B599}" dt="2022-08-17T01:30:12.480" v="4237" actId="208"/>
          <ac:picMkLst>
            <pc:docMk/>
            <pc:sldMk cId="4261761926" sldId="319"/>
            <ac:picMk id="7" creationId="{2441DC48-B106-8758-C494-2A1724D85099}"/>
          </ac:picMkLst>
        </pc:picChg>
        <pc:picChg chg="del">
          <ac:chgData name="서 승원" userId="5ccc9146c37c74c2" providerId="LiveId" clId="{6E897765-CD01-4102-8C8C-E5A37B61B599}" dt="2022-08-17T01:23:03.814" v="3866" actId="478"/>
          <ac:picMkLst>
            <pc:docMk/>
            <pc:sldMk cId="4261761926" sldId="319"/>
            <ac:picMk id="9" creationId="{C7FBEF0C-81D7-15CD-23D8-5DEB3628D0D7}"/>
          </ac:picMkLst>
        </pc:picChg>
        <pc:picChg chg="add mod">
          <ac:chgData name="서 승원" userId="5ccc9146c37c74c2" providerId="LiveId" clId="{6E897765-CD01-4102-8C8C-E5A37B61B599}" dt="2022-08-17T01:30:12.480" v="4237" actId="208"/>
          <ac:picMkLst>
            <pc:docMk/>
            <pc:sldMk cId="4261761926" sldId="319"/>
            <ac:picMk id="10" creationId="{B4EBD7FE-F799-F12E-8AA5-CE71E4623975}"/>
          </ac:picMkLst>
        </pc:picChg>
        <pc:picChg chg="del">
          <ac:chgData name="서 승원" userId="5ccc9146c37c74c2" providerId="LiveId" clId="{6E897765-CD01-4102-8C8C-E5A37B61B599}" dt="2022-08-17T01:23:03.814" v="3866" actId="478"/>
          <ac:picMkLst>
            <pc:docMk/>
            <pc:sldMk cId="4261761926" sldId="319"/>
            <ac:picMk id="13" creationId="{307EA2D5-3457-AB1E-321D-DBC40EB1D320}"/>
          </ac:picMkLst>
        </pc:picChg>
        <pc:picChg chg="del">
          <ac:chgData name="서 승원" userId="5ccc9146c37c74c2" providerId="LiveId" clId="{6E897765-CD01-4102-8C8C-E5A37B61B599}" dt="2022-08-17T01:23:03.814" v="3866" actId="478"/>
          <ac:picMkLst>
            <pc:docMk/>
            <pc:sldMk cId="4261761926" sldId="319"/>
            <ac:picMk id="15" creationId="{FDFF408C-87BD-30E4-BA67-888D3F0C22D5}"/>
          </ac:picMkLst>
        </pc:picChg>
        <pc:picChg chg="del">
          <ac:chgData name="서 승원" userId="5ccc9146c37c74c2" providerId="LiveId" clId="{6E897765-CD01-4102-8C8C-E5A37B61B599}" dt="2022-08-17T01:23:03.814" v="3866" actId="478"/>
          <ac:picMkLst>
            <pc:docMk/>
            <pc:sldMk cId="4261761926" sldId="319"/>
            <ac:picMk id="26" creationId="{1883AF72-3DF9-FDBB-3D0E-7DA8533B99A1}"/>
          </ac:picMkLst>
        </pc:picChg>
      </pc:sldChg>
      <pc:sldChg chg="addSp delSp modSp add mod ord">
        <pc:chgData name="서 승원" userId="5ccc9146c37c74c2" providerId="LiveId" clId="{6E897765-CD01-4102-8C8C-E5A37B61B599}" dt="2022-08-17T01:56:29.032" v="4811"/>
        <pc:sldMkLst>
          <pc:docMk/>
          <pc:sldMk cId="1888177936" sldId="320"/>
        </pc:sldMkLst>
        <pc:spChg chg="del">
          <ac:chgData name="서 승원" userId="5ccc9146c37c74c2" providerId="LiveId" clId="{6E897765-CD01-4102-8C8C-E5A37B61B599}" dt="2022-08-17T01:31:17.826" v="4239" actId="478"/>
          <ac:spMkLst>
            <pc:docMk/>
            <pc:sldMk cId="1888177936" sldId="320"/>
            <ac:spMk id="3" creationId="{51310577-D7A3-3EFB-FBFD-4CAF0763B0F6}"/>
          </ac:spMkLst>
        </pc:spChg>
        <pc:spChg chg="add del">
          <ac:chgData name="서 승원" userId="5ccc9146c37c74c2" providerId="LiveId" clId="{6E897765-CD01-4102-8C8C-E5A37B61B599}" dt="2022-08-17T01:32:03.978" v="4251" actId="11529"/>
          <ac:spMkLst>
            <pc:docMk/>
            <pc:sldMk cId="1888177936" sldId="320"/>
            <ac:spMk id="11" creationId="{DDE134BA-ADB9-E8E5-B687-5C01D9BE7C23}"/>
          </ac:spMkLst>
        </pc:spChg>
        <pc:spChg chg="add mod">
          <ac:chgData name="서 승원" userId="5ccc9146c37c74c2" providerId="LiveId" clId="{6E897765-CD01-4102-8C8C-E5A37B61B599}" dt="2022-08-17T01:48:27.145" v="4809" actId="1035"/>
          <ac:spMkLst>
            <pc:docMk/>
            <pc:sldMk cId="1888177936" sldId="320"/>
            <ac:spMk id="12" creationId="{78D29E98-8ECF-67F2-73F8-21081FBBA990}"/>
          </ac:spMkLst>
        </pc:spChg>
        <pc:spChg chg="del">
          <ac:chgData name="서 승원" userId="5ccc9146c37c74c2" providerId="LiveId" clId="{6E897765-CD01-4102-8C8C-E5A37B61B599}" dt="2022-08-17T01:31:17.826" v="4239" actId="478"/>
          <ac:spMkLst>
            <pc:docMk/>
            <pc:sldMk cId="1888177936" sldId="320"/>
            <ac:spMk id="16" creationId="{A801165B-08F3-52B6-45D8-5650347C5F87}"/>
          </ac:spMkLst>
        </pc:spChg>
        <pc:spChg chg="add mod">
          <ac:chgData name="서 승원" userId="5ccc9146c37c74c2" providerId="LiveId" clId="{6E897765-CD01-4102-8C8C-E5A37B61B599}" dt="2022-08-17T01:48:27.145" v="4809" actId="1035"/>
          <ac:spMkLst>
            <pc:docMk/>
            <pc:sldMk cId="1888177936" sldId="320"/>
            <ac:spMk id="22" creationId="{85493C8C-5F09-09E0-7BEB-08000605135F}"/>
          </ac:spMkLst>
        </pc:spChg>
        <pc:spChg chg="del">
          <ac:chgData name="서 승원" userId="5ccc9146c37c74c2" providerId="LiveId" clId="{6E897765-CD01-4102-8C8C-E5A37B61B599}" dt="2022-08-17T01:31:17.826" v="4239" actId="478"/>
          <ac:spMkLst>
            <pc:docMk/>
            <pc:sldMk cId="1888177936" sldId="320"/>
            <ac:spMk id="23" creationId="{3A7199C1-A1AD-6FC3-3810-40C51D2CA847}"/>
          </ac:spMkLst>
        </pc:spChg>
        <pc:spChg chg="add del mod">
          <ac:chgData name="서 승원" userId="5ccc9146c37c74c2" providerId="LiveId" clId="{6E897765-CD01-4102-8C8C-E5A37B61B599}" dt="2022-08-17T01:34:43.307" v="4279" actId="478"/>
          <ac:spMkLst>
            <pc:docMk/>
            <pc:sldMk cId="1888177936" sldId="320"/>
            <ac:spMk id="24" creationId="{5AEA873D-98D8-F4CC-9D4B-99F8807F4186}"/>
          </ac:spMkLst>
        </pc:spChg>
        <pc:picChg chg="del">
          <ac:chgData name="서 승원" userId="5ccc9146c37c74c2" providerId="LiveId" clId="{6E897765-CD01-4102-8C8C-E5A37B61B599}" dt="2022-08-17T01:31:17.826" v="4239" actId="478"/>
          <ac:picMkLst>
            <pc:docMk/>
            <pc:sldMk cId="1888177936" sldId="320"/>
            <ac:picMk id="7" creationId="{2441DC48-B106-8758-C494-2A1724D85099}"/>
          </ac:picMkLst>
        </pc:picChg>
        <pc:picChg chg="add mod">
          <ac:chgData name="서 승원" userId="5ccc9146c37c74c2" providerId="LiveId" clId="{6E897765-CD01-4102-8C8C-E5A37B61B599}" dt="2022-08-17T01:48:27.145" v="4809" actId="1035"/>
          <ac:picMkLst>
            <pc:docMk/>
            <pc:sldMk cId="1888177936" sldId="320"/>
            <ac:picMk id="8" creationId="{02ABAD1C-C89B-3D0F-E3CC-FC8E4E96E783}"/>
          </ac:picMkLst>
        </pc:picChg>
        <pc:picChg chg="add mod modCrop">
          <ac:chgData name="서 승원" userId="5ccc9146c37c74c2" providerId="LiveId" clId="{6E897765-CD01-4102-8C8C-E5A37B61B599}" dt="2022-08-17T01:48:27.145" v="4809" actId="1035"/>
          <ac:picMkLst>
            <pc:docMk/>
            <pc:sldMk cId="1888177936" sldId="320"/>
            <ac:picMk id="9" creationId="{7A5C443C-61C3-018E-23BA-34BCC42DC5CA}"/>
          </ac:picMkLst>
        </pc:picChg>
        <pc:picChg chg="del">
          <ac:chgData name="서 승원" userId="5ccc9146c37c74c2" providerId="LiveId" clId="{6E897765-CD01-4102-8C8C-E5A37B61B599}" dt="2022-08-17T01:31:17.826" v="4239" actId="478"/>
          <ac:picMkLst>
            <pc:docMk/>
            <pc:sldMk cId="1888177936" sldId="320"/>
            <ac:picMk id="10" creationId="{B4EBD7FE-F799-F12E-8AA5-CE71E4623975}"/>
          </ac:picMkLst>
        </pc:picChg>
        <pc:cxnChg chg="add mod">
          <ac:chgData name="서 승원" userId="5ccc9146c37c74c2" providerId="LiveId" clId="{6E897765-CD01-4102-8C8C-E5A37B61B599}" dt="2022-08-17T01:48:27.145" v="4809" actId="1035"/>
          <ac:cxnSpMkLst>
            <pc:docMk/>
            <pc:sldMk cId="1888177936" sldId="320"/>
            <ac:cxnSpMk id="14" creationId="{CA6B65D0-D7CC-098D-E78A-24B860C752E4}"/>
          </ac:cxnSpMkLst>
        </pc:cxnChg>
        <pc:cxnChg chg="add mod">
          <ac:chgData name="서 승원" userId="5ccc9146c37c74c2" providerId="LiveId" clId="{6E897765-CD01-4102-8C8C-E5A37B61B599}" dt="2022-08-17T01:48:27.145" v="4809" actId="1035"/>
          <ac:cxnSpMkLst>
            <pc:docMk/>
            <pc:sldMk cId="1888177936" sldId="320"/>
            <ac:cxnSpMk id="17" creationId="{344474BC-DD5F-8EFD-5E76-3C573A6EA464}"/>
          </ac:cxnSpMkLst>
        </pc:cxnChg>
        <pc:cxnChg chg="add mod">
          <ac:chgData name="서 승원" userId="5ccc9146c37c74c2" providerId="LiveId" clId="{6E897765-CD01-4102-8C8C-E5A37B61B599}" dt="2022-08-17T01:48:27.145" v="4809" actId="1035"/>
          <ac:cxnSpMkLst>
            <pc:docMk/>
            <pc:sldMk cId="1888177936" sldId="320"/>
            <ac:cxnSpMk id="20" creationId="{DCBD848E-F0BB-524F-0F32-3572B81EA358}"/>
          </ac:cxnSpMkLst>
        </pc:cxnChg>
        <pc:cxnChg chg="add mod">
          <ac:chgData name="서 승원" userId="5ccc9146c37c74c2" providerId="LiveId" clId="{6E897765-CD01-4102-8C8C-E5A37B61B599}" dt="2022-08-17T01:48:27.145" v="4809" actId="1035"/>
          <ac:cxnSpMkLst>
            <pc:docMk/>
            <pc:sldMk cId="1888177936" sldId="320"/>
            <ac:cxnSpMk id="21" creationId="{F3ACC17E-1DA6-4B6D-566B-B220A520A039}"/>
          </ac:cxnSpMkLst>
        </pc:cxnChg>
        <pc:cxnChg chg="add mod">
          <ac:chgData name="서 승원" userId="5ccc9146c37c74c2" providerId="LiveId" clId="{6E897765-CD01-4102-8C8C-E5A37B61B599}" dt="2022-08-17T01:48:27.145" v="4809" actId="1035"/>
          <ac:cxnSpMkLst>
            <pc:docMk/>
            <pc:sldMk cId="1888177936" sldId="320"/>
            <ac:cxnSpMk id="26" creationId="{7E23608C-AB65-7121-7B0F-D0C847A6484E}"/>
          </ac:cxnSpMkLst>
        </pc:cxnChg>
      </pc:sldChg>
      <pc:sldChg chg="addSp delSp modSp add mod">
        <pc:chgData name="서 승원" userId="5ccc9146c37c74c2" providerId="LiveId" clId="{6E897765-CD01-4102-8C8C-E5A37B61B599}" dt="2022-08-17T03:39:44.870" v="5115" actId="20577"/>
        <pc:sldMkLst>
          <pc:docMk/>
          <pc:sldMk cId="1155109740" sldId="321"/>
        </pc:sldMkLst>
        <pc:spChg chg="del">
          <ac:chgData name="서 승원" userId="5ccc9146c37c74c2" providerId="LiveId" clId="{6E897765-CD01-4102-8C8C-E5A37B61B599}" dt="2022-08-17T03:37:27.868" v="4813" actId="478"/>
          <ac:spMkLst>
            <pc:docMk/>
            <pc:sldMk cId="1155109740" sldId="321"/>
            <ac:spMk id="12" creationId="{78D29E98-8ECF-67F2-73F8-21081FBBA990}"/>
          </ac:spMkLst>
        </pc:spChg>
        <pc:spChg chg="mod">
          <ac:chgData name="서 승원" userId="5ccc9146c37c74c2" providerId="LiveId" clId="{6E897765-CD01-4102-8C8C-E5A37B61B599}" dt="2022-08-17T03:39:44.870" v="5115" actId="20577"/>
          <ac:spMkLst>
            <pc:docMk/>
            <pc:sldMk cId="1155109740" sldId="321"/>
            <ac:spMk id="22" creationId="{85493C8C-5F09-09E0-7BEB-08000605135F}"/>
          </ac:spMkLst>
        </pc:spChg>
        <pc:picChg chg="add mod">
          <ac:chgData name="서 승원" userId="5ccc9146c37c74c2" providerId="LiveId" clId="{6E897765-CD01-4102-8C8C-E5A37B61B599}" dt="2022-08-17T03:39:29.484" v="5086" actId="1076"/>
          <ac:picMkLst>
            <pc:docMk/>
            <pc:sldMk cId="1155109740" sldId="321"/>
            <ac:picMk id="4" creationId="{805A16D7-DD6E-366D-4521-0C1677B4BE35}"/>
          </ac:picMkLst>
        </pc:picChg>
        <pc:picChg chg="del">
          <ac:chgData name="서 승원" userId="5ccc9146c37c74c2" providerId="LiveId" clId="{6E897765-CD01-4102-8C8C-E5A37B61B599}" dt="2022-08-17T03:37:27.868" v="4813" actId="478"/>
          <ac:picMkLst>
            <pc:docMk/>
            <pc:sldMk cId="1155109740" sldId="321"/>
            <ac:picMk id="8" creationId="{02ABAD1C-C89B-3D0F-E3CC-FC8E4E96E783}"/>
          </ac:picMkLst>
        </pc:picChg>
        <pc:picChg chg="del">
          <ac:chgData name="서 승원" userId="5ccc9146c37c74c2" providerId="LiveId" clId="{6E897765-CD01-4102-8C8C-E5A37B61B599}" dt="2022-08-17T03:37:27.868" v="4813" actId="478"/>
          <ac:picMkLst>
            <pc:docMk/>
            <pc:sldMk cId="1155109740" sldId="321"/>
            <ac:picMk id="9" creationId="{7A5C443C-61C3-018E-23BA-34BCC42DC5CA}"/>
          </ac:picMkLst>
        </pc:picChg>
        <pc:cxnChg chg="add mod">
          <ac:chgData name="서 승원" userId="5ccc9146c37c74c2" providerId="LiveId" clId="{6E897765-CD01-4102-8C8C-E5A37B61B599}" dt="2022-08-17T03:39:29.484" v="5086" actId="1076"/>
          <ac:cxnSpMkLst>
            <pc:docMk/>
            <pc:sldMk cId="1155109740" sldId="321"/>
            <ac:cxnSpMk id="10" creationId="{4389564D-6ADD-2FC1-14F3-18AC71A0F1F7}"/>
          </ac:cxnSpMkLst>
        </pc:cxnChg>
        <pc:cxnChg chg="del">
          <ac:chgData name="서 승원" userId="5ccc9146c37c74c2" providerId="LiveId" clId="{6E897765-CD01-4102-8C8C-E5A37B61B599}" dt="2022-08-17T03:37:27.868" v="4813" actId="478"/>
          <ac:cxnSpMkLst>
            <pc:docMk/>
            <pc:sldMk cId="1155109740" sldId="321"/>
            <ac:cxnSpMk id="14" creationId="{CA6B65D0-D7CC-098D-E78A-24B860C752E4}"/>
          </ac:cxnSpMkLst>
        </pc:cxnChg>
        <pc:cxnChg chg="del">
          <ac:chgData name="서 승원" userId="5ccc9146c37c74c2" providerId="LiveId" clId="{6E897765-CD01-4102-8C8C-E5A37B61B599}" dt="2022-08-17T03:37:27.868" v="4813" actId="478"/>
          <ac:cxnSpMkLst>
            <pc:docMk/>
            <pc:sldMk cId="1155109740" sldId="321"/>
            <ac:cxnSpMk id="17" creationId="{344474BC-DD5F-8EFD-5E76-3C573A6EA464}"/>
          </ac:cxnSpMkLst>
        </pc:cxnChg>
        <pc:cxnChg chg="del">
          <ac:chgData name="서 승원" userId="5ccc9146c37c74c2" providerId="LiveId" clId="{6E897765-CD01-4102-8C8C-E5A37B61B599}" dt="2022-08-17T03:37:27.868" v="4813" actId="478"/>
          <ac:cxnSpMkLst>
            <pc:docMk/>
            <pc:sldMk cId="1155109740" sldId="321"/>
            <ac:cxnSpMk id="20" creationId="{DCBD848E-F0BB-524F-0F32-3572B81EA358}"/>
          </ac:cxnSpMkLst>
        </pc:cxnChg>
        <pc:cxnChg chg="del">
          <ac:chgData name="서 승원" userId="5ccc9146c37c74c2" providerId="LiveId" clId="{6E897765-CD01-4102-8C8C-E5A37B61B599}" dt="2022-08-17T03:37:27.868" v="4813" actId="478"/>
          <ac:cxnSpMkLst>
            <pc:docMk/>
            <pc:sldMk cId="1155109740" sldId="321"/>
            <ac:cxnSpMk id="21" creationId="{F3ACC17E-1DA6-4B6D-566B-B220A520A039}"/>
          </ac:cxnSpMkLst>
        </pc:cxnChg>
        <pc:cxnChg chg="del mod">
          <ac:chgData name="서 승원" userId="5ccc9146c37c74c2" providerId="LiveId" clId="{6E897765-CD01-4102-8C8C-E5A37B61B599}" dt="2022-08-17T03:37:27.868" v="4813" actId="478"/>
          <ac:cxnSpMkLst>
            <pc:docMk/>
            <pc:sldMk cId="1155109740" sldId="321"/>
            <ac:cxnSpMk id="26" creationId="{7E23608C-AB65-7121-7B0F-D0C847A6484E}"/>
          </ac:cxnSpMkLst>
        </pc:cxnChg>
      </pc:sldChg>
      <pc:sldChg chg="addSp delSp new mod">
        <pc:chgData name="서 승원" userId="5ccc9146c37c74c2" providerId="LiveId" clId="{6E897765-CD01-4102-8C8C-E5A37B61B599}" dt="2022-08-17T11:12:09.401" v="5135" actId="478"/>
        <pc:sldMkLst>
          <pc:docMk/>
          <pc:sldMk cId="611668610" sldId="322"/>
        </pc:sldMkLst>
        <pc:picChg chg="add del">
          <ac:chgData name="서 승원" userId="5ccc9146c37c74c2" providerId="LiveId" clId="{6E897765-CD01-4102-8C8C-E5A37B61B599}" dt="2022-08-17T11:12:09.401" v="5135" actId="478"/>
          <ac:picMkLst>
            <pc:docMk/>
            <pc:sldMk cId="611668610" sldId="322"/>
            <ac:picMk id="5" creationId="{F2317F92-C97A-B1B2-053B-BA1BB6B9F298}"/>
          </ac:picMkLst>
        </pc:picChg>
      </pc:sldChg>
    </pc:docChg>
  </pc:docChgLst>
  <pc:docChgLst>
    <pc:chgData name="서 승원" userId="5ccc9146c37c74c2" providerId="LiveId" clId="{9790F177-143A-477B-99B9-861489702244}"/>
    <pc:docChg chg="modSld">
      <pc:chgData name="서 승원" userId="5ccc9146c37c74c2" providerId="LiveId" clId="{9790F177-143A-477B-99B9-861489702244}" dt="2022-11-01T07:47:59.825" v="117" actId="208"/>
      <pc:docMkLst>
        <pc:docMk/>
      </pc:docMkLst>
      <pc:sldChg chg="addSp modSp mod">
        <pc:chgData name="서 승원" userId="5ccc9146c37c74c2" providerId="LiveId" clId="{9790F177-143A-477B-99B9-861489702244}" dt="2022-11-01T07:47:59.825" v="117" actId="208"/>
        <pc:sldMkLst>
          <pc:docMk/>
          <pc:sldMk cId="1182003218" sldId="322"/>
        </pc:sldMkLst>
        <pc:spChg chg="add mod">
          <ac:chgData name="서 승원" userId="5ccc9146c37c74c2" providerId="LiveId" clId="{9790F177-143A-477B-99B9-861489702244}" dt="2022-11-01T07:47:55.686" v="116"/>
          <ac:spMkLst>
            <pc:docMk/>
            <pc:sldMk cId="1182003218" sldId="322"/>
            <ac:spMk id="10" creationId="{79E7D8BD-797D-CC9D-D01B-5BAD2D7F30BB}"/>
          </ac:spMkLst>
        </pc:spChg>
        <pc:spChg chg="mod">
          <ac:chgData name="서 승원" userId="5ccc9146c37c74c2" providerId="LiveId" clId="{9790F177-143A-477B-99B9-861489702244}" dt="2022-11-01T07:47:41.594" v="56"/>
          <ac:spMkLst>
            <pc:docMk/>
            <pc:sldMk cId="1182003218" sldId="322"/>
            <ac:spMk id="14" creationId="{42189EA5-41A0-38BA-E88B-E70EA36D6859}"/>
          </ac:spMkLst>
        </pc:spChg>
        <pc:picChg chg="add mod modCrop">
          <ac:chgData name="서 승원" userId="5ccc9146c37c74c2" providerId="LiveId" clId="{9790F177-143A-477B-99B9-861489702244}" dt="2022-11-01T07:47:59.825" v="117" actId="208"/>
          <ac:picMkLst>
            <pc:docMk/>
            <pc:sldMk cId="1182003218" sldId="322"/>
            <ac:picMk id="7" creationId="{9A9C4606-5AE4-8438-D0CA-6A7398042D32}"/>
          </ac:picMkLst>
        </pc:picChg>
        <pc:picChg chg="add mod modCrop">
          <ac:chgData name="서 승원" userId="5ccc9146c37c74c2" providerId="LiveId" clId="{9790F177-143A-477B-99B9-861489702244}" dt="2022-11-01T07:47:59.825" v="117" actId="208"/>
          <ac:picMkLst>
            <pc:docMk/>
            <pc:sldMk cId="1182003218" sldId="322"/>
            <ac:picMk id="9" creationId="{FE2CB760-4F8D-4887-D28C-360FD4007189}"/>
          </ac:picMkLst>
        </pc:picChg>
      </pc:sldChg>
    </pc:docChg>
  </pc:docChgLst>
  <pc:docChgLst>
    <pc:chgData name="서 승원" userId="5ccc9146c37c74c2" providerId="LiveId" clId="{63589502-2D02-4466-A16F-8F32FC74F113}"/>
    <pc:docChg chg="undo redo custSel addSld delSld modSld">
      <pc:chgData name="서 승원" userId="5ccc9146c37c74c2" providerId="LiveId" clId="{63589502-2D02-4466-A16F-8F32FC74F113}" dt="2022-11-01T08:57:00.891" v="611" actId="1036"/>
      <pc:docMkLst>
        <pc:docMk/>
      </pc:docMkLst>
      <pc:sldChg chg="addSp delSp modSp mod">
        <pc:chgData name="서 승원" userId="5ccc9146c37c74c2" providerId="LiveId" clId="{63589502-2D02-4466-A16F-8F32FC74F113}" dt="2022-11-01T08:57:00.312" v="610" actId="208"/>
        <pc:sldMkLst>
          <pc:docMk/>
          <pc:sldMk cId="704800" sldId="320"/>
        </pc:sldMkLst>
        <pc:spChg chg="mod">
          <ac:chgData name="서 승원" userId="5ccc9146c37c74c2" providerId="LiveId" clId="{63589502-2D02-4466-A16F-8F32FC74F113}" dt="2022-11-01T06:20:34.131" v="2" actId="113"/>
          <ac:spMkLst>
            <pc:docMk/>
            <pc:sldMk cId="704800" sldId="320"/>
            <ac:spMk id="2" creationId="{E7F33F55-5FB6-F4BD-400B-F23D5EA0226F}"/>
          </ac:spMkLst>
        </pc:spChg>
        <pc:spChg chg="mod">
          <ac:chgData name="서 승원" userId="5ccc9146c37c74c2" providerId="LiveId" clId="{63589502-2D02-4466-A16F-8F32FC74F113}" dt="2022-11-01T06:21:16.512" v="19" actId="12"/>
          <ac:spMkLst>
            <pc:docMk/>
            <pc:sldMk cId="704800" sldId="320"/>
            <ac:spMk id="3" creationId="{E2D720D1-AD49-3913-2931-09A8AD562B94}"/>
          </ac:spMkLst>
        </pc:spChg>
        <pc:picChg chg="add del mod">
          <ac:chgData name="서 승원" userId="5ccc9146c37c74c2" providerId="LiveId" clId="{63589502-2D02-4466-A16F-8F32FC74F113}" dt="2022-11-01T06:20:42.288" v="6" actId="478"/>
          <ac:picMkLst>
            <pc:docMk/>
            <pc:sldMk cId="704800" sldId="320"/>
            <ac:picMk id="4" creationId="{7C20568D-2C8A-144B-B7F0-69A599DE2070}"/>
          </ac:picMkLst>
        </pc:picChg>
        <pc:picChg chg="add del mod">
          <ac:chgData name="서 승원" userId="5ccc9146c37c74c2" providerId="LiveId" clId="{63589502-2D02-4466-A16F-8F32FC74F113}" dt="2022-11-01T06:20:41.288" v="5"/>
          <ac:picMkLst>
            <pc:docMk/>
            <pc:sldMk cId="704800" sldId="320"/>
            <ac:picMk id="7" creationId="{8F57C3C3-6991-6A08-528F-369EEBE5728D}"/>
          </ac:picMkLst>
        </pc:picChg>
        <pc:picChg chg="del">
          <ac:chgData name="서 승원" userId="5ccc9146c37c74c2" providerId="LiveId" clId="{63589502-2D02-4466-A16F-8F32FC74F113}" dt="2022-11-01T06:20:43.979" v="8" actId="478"/>
          <ac:picMkLst>
            <pc:docMk/>
            <pc:sldMk cId="704800" sldId="320"/>
            <ac:picMk id="8" creationId="{09C41B2A-42D2-5D02-4FA4-FDF3C76BE58B}"/>
          </ac:picMkLst>
        </pc:picChg>
        <pc:picChg chg="add del mod">
          <ac:chgData name="서 승원" userId="5ccc9146c37c74c2" providerId="LiveId" clId="{63589502-2D02-4466-A16F-8F32FC74F113}" dt="2022-11-01T06:20:41.288" v="5"/>
          <ac:picMkLst>
            <pc:docMk/>
            <pc:sldMk cId="704800" sldId="320"/>
            <ac:picMk id="9" creationId="{46454802-061A-FE54-7A18-84D72CF36A08}"/>
          </ac:picMkLst>
        </pc:picChg>
        <pc:picChg chg="add mod">
          <ac:chgData name="서 승원" userId="5ccc9146c37c74c2" providerId="LiveId" clId="{63589502-2D02-4466-A16F-8F32FC74F113}" dt="2022-11-01T08:57:00.312" v="610" actId="208"/>
          <ac:picMkLst>
            <pc:docMk/>
            <pc:sldMk cId="704800" sldId="320"/>
            <ac:picMk id="10" creationId="{68784F1D-5C26-9DC5-8569-008F5B00F867}"/>
          </ac:picMkLst>
        </pc:picChg>
        <pc:picChg chg="add mod">
          <ac:chgData name="서 승원" userId="5ccc9146c37c74c2" providerId="LiveId" clId="{63589502-2D02-4466-A16F-8F32FC74F113}" dt="2022-11-01T08:57:00.312" v="610" actId="208"/>
          <ac:picMkLst>
            <pc:docMk/>
            <pc:sldMk cId="704800" sldId="320"/>
            <ac:picMk id="11" creationId="{E242A5E3-3611-759D-449B-F58E0167AE5A}"/>
          </ac:picMkLst>
        </pc:picChg>
      </pc:sldChg>
      <pc:sldChg chg="addSp delSp modSp mod delAnim">
        <pc:chgData name="서 승원" userId="5ccc9146c37c74c2" providerId="LiveId" clId="{63589502-2D02-4466-A16F-8F32FC74F113}" dt="2022-11-01T06:23:10.771" v="36" actId="208"/>
        <pc:sldMkLst>
          <pc:docMk/>
          <pc:sldMk cId="214167157" sldId="321"/>
        </pc:sldMkLst>
        <pc:spChg chg="mod">
          <ac:chgData name="서 승원" userId="5ccc9146c37c74c2" providerId="LiveId" clId="{63589502-2D02-4466-A16F-8F32FC74F113}" dt="2022-11-01T06:22:44.349" v="32" actId="20577"/>
          <ac:spMkLst>
            <pc:docMk/>
            <pc:sldMk cId="214167157" sldId="321"/>
            <ac:spMk id="3" creationId="{E2D720D1-AD49-3913-2931-09A8AD562B94}"/>
          </ac:spMkLst>
        </pc:spChg>
        <pc:spChg chg="del">
          <ac:chgData name="서 승원" userId="5ccc9146c37c74c2" providerId="LiveId" clId="{63589502-2D02-4466-A16F-8F32FC74F113}" dt="2022-11-01T06:23:03.232" v="35" actId="478"/>
          <ac:spMkLst>
            <pc:docMk/>
            <pc:sldMk cId="214167157" sldId="321"/>
            <ac:spMk id="8" creationId="{5AF31688-802D-F695-F72E-E18CD5E356D4}"/>
          </ac:spMkLst>
        </pc:spChg>
        <pc:spChg chg="del">
          <ac:chgData name="서 승원" userId="5ccc9146c37c74c2" providerId="LiveId" clId="{63589502-2D02-4466-A16F-8F32FC74F113}" dt="2022-11-01T06:23:03.232" v="35" actId="478"/>
          <ac:spMkLst>
            <pc:docMk/>
            <pc:sldMk cId="214167157" sldId="321"/>
            <ac:spMk id="12" creationId="{1A999EF7-E3D2-C4E5-09C6-D3262FD43CA7}"/>
          </ac:spMkLst>
        </pc:spChg>
        <pc:picChg chg="del">
          <ac:chgData name="서 승원" userId="5ccc9146c37c74c2" providerId="LiveId" clId="{63589502-2D02-4466-A16F-8F32FC74F113}" dt="2022-11-01T06:22:59.850" v="33" actId="478"/>
          <ac:picMkLst>
            <pc:docMk/>
            <pc:sldMk cId="214167157" sldId="321"/>
            <ac:picMk id="4" creationId="{2B9E38CE-ABCD-CDC7-DEE6-918FEEB1780A}"/>
          </ac:picMkLst>
        </pc:picChg>
        <pc:picChg chg="del">
          <ac:chgData name="서 승원" userId="5ccc9146c37c74c2" providerId="LiveId" clId="{63589502-2D02-4466-A16F-8F32FC74F113}" dt="2022-11-01T06:22:59.850" v="33" actId="478"/>
          <ac:picMkLst>
            <pc:docMk/>
            <pc:sldMk cId="214167157" sldId="321"/>
            <ac:picMk id="7" creationId="{1575B834-2100-8150-0539-C8D302C966D7}"/>
          </ac:picMkLst>
        </pc:picChg>
        <pc:picChg chg="add mod">
          <ac:chgData name="서 승원" userId="5ccc9146c37c74c2" providerId="LiveId" clId="{63589502-2D02-4466-A16F-8F32FC74F113}" dt="2022-11-01T06:23:10.771" v="36" actId="208"/>
          <ac:picMkLst>
            <pc:docMk/>
            <pc:sldMk cId="214167157" sldId="321"/>
            <ac:picMk id="9" creationId="{D9B39D39-825A-080E-7153-02839EA011EE}"/>
          </ac:picMkLst>
        </pc:picChg>
      </pc:sldChg>
      <pc:sldChg chg="delSp modSp mod">
        <pc:chgData name="서 승원" userId="5ccc9146c37c74c2" providerId="LiveId" clId="{63589502-2D02-4466-A16F-8F32FC74F113}" dt="2022-11-01T08:57:00.891" v="611" actId="1036"/>
        <pc:sldMkLst>
          <pc:docMk/>
          <pc:sldMk cId="1182003218" sldId="322"/>
        </pc:sldMkLst>
        <pc:spChg chg="mod">
          <ac:chgData name="서 승원" userId="5ccc9146c37c74c2" providerId="LiveId" clId="{63589502-2D02-4466-A16F-8F32FC74F113}" dt="2022-11-01T06:28:43.346" v="530" actId="20577"/>
          <ac:spMkLst>
            <pc:docMk/>
            <pc:sldMk cId="1182003218" sldId="322"/>
            <ac:spMk id="3" creationId="{E2D720D1-AD49-3913-2931-09A8AD562B94}"/>
          </ac:spMkLst>
        </pc:spChg>
        <pc:spChg chg="del">
          <ac:chgData name="서 승원" userId="5ccc9146c37c74c2" providerId="LiveId" clId="{63589502-2D02-4466-A16F-8F32FC74F113}" dt="2022-11-01T06:28:59.177" v="532" actId="478"/>
          <ac:spMkLst>
            <pc:docMk/>
            <pc:sldMk cId="1182003218" sldId="322"/>
            <ac:spMk id="9" creationId="{A04DC973-B0F0-F8DC-EB68-2FB7779C5A8A}"/>
          </ac:spMkLst>
        </pc:spChg>
        <pc:spChg chg="mod">
          <ac:chgData name="서 승원" userId="5ccc9146c37c74c2" providerId="LiveId" clId="{63589502-2D02-4466-A16F-8F32FC74F113}" dt="2022-11-01T06:29:10.964" v="589" actId="20577"/>
          <ac:spMkLst>
            <pc:docMk/>
            <pc:sldMk cId="1182003218" sldId="322"/>
            <ac:spMk id="14" creationId="{42189EA5-41A0-38BA-E88B-E70EA36D6859}"/>
          </ac:spMkLst>
        </pc:spChg>
        <pc:picChg chg="mod">
          <ac:chgData name="서 승원" userId="5ccc9146c37c74c2" providerId="LiveId" clId="{63589502-2D02-4466-A16F-8F32FC74F113}" dt="2022-11-01T08:57:00.891" v="611" actId="1036"/>
          <ac:picMkLst>
            <pc:docMk/>
            <pc:sldMk cId="1182003218" sldId="322"/>
            <ac:picMk id="7" creationId="{9A9C4606-5AE4-8438-D0CA-6A7398042D32}"/>
          </ac:picMkLst>
        </pc:picChg>
        <pc:picChg chg="del">
          <ac:chgData name="서 승원" userId="5ccc9146c37c74c2" providerId="LiveId" clId="{63589502-2D02-4466-A16F-8F32FC74F113}" dt="2022-11-01T06:28:57.037" v="531" actId="478"/>
          <ac:picMkLst>
            <pc:docMk/>
            <pc:sldMk cId="1182003218" sldId="322"/>
            <ac:picMk id="8" creationId="{759E7C33-7FA6-7836-27B6-CCB46A92AF43}"/>
          </ac:picMkLst>
        </pc:picChg>
        <pc:picChg chg="mod">
          <ac:chgData name="서 승원" userId="5ccc9146c37c74c2" providerId="LiveId" clId="{63589502-2D02-4466-A16F-8F32FC74F113}" dt="2022-11-01T08:57:00.891" v="611" actId="1036"/>
          <ac:picMkLst>
            <pc:docMk/>
            <pc:sldMk cId="1182003218" sldId="322"/>
            <ac:picMk id="9" creationId="{FE2CB760-4F8D-4887-D28C-360FD4007189}"/>
          </ac:picMkLst>
        </pc:picChg>
        <pc:picChg chg="del">
          <ac:chgData name="서 승원" userId="5ccc9146c37c74c2" providerId="LiveId" clId="{63589502-2D02-4466-A16F-8F32FC74F113}" dt="2022-11-01T06:28:57.037" v="531" actId="478"/>
          <ac:picMkLst>
            <pc:docMk/>
            <pc:sldMk cId="1182003218" sldId="322"/>
            <ac:picMk id="13" creationId="{C78E468E-B7B4-E3EE-8610-1462D560A76A}"/>
          </ac:picMkLst>
        </pc:picChg>
      </pc:sldChg>
      <pc:sldChg chg="modSp mod">
        <pc:chgData name="서 승원" userId="5ccc9146c37c74c2" providerId="LiveId" clId="{63589502-2D02-4466-A16F-8F32FC74F113}" dt="2022-11-01T06:27:09.371" v="296" actId="20577"/>
        <pc:sldMkLst>
          <pc:docMk/>
          <pc:sldMk cId="194160227" sldId="323"/>
        </pc:sldMkLst>
        <pc:spChg chg="mod">
          <ac:chgData name="서 승원" userId="5ccc9146c37c74c2" providerId="LiveId" clId="{63589502-2D02-4466-A16F-8F32FC74F113}" dt="2022-11-01T06:27:09.371" v="296" actId="20577"/>
          <ac:spMkLst>
            <pc:docMk/>
            <pc:sldMk cId="194160227" sldId="323"/>
            <ac:spMk id="3" creationId="{E2D720D1-AD49-3913-2931-09A8AD562B94}"/>
          </ac:spMkLst>
        </pc:spChg>
      </pc:sldChg>
      <pc:sldChg chg="del">
        <pc:chgData name="서 승원" userId="5ccc9146c37c74c2" providerId="LiveId" clId="{63589502-2D02-4466-A16F-8F32FC74F113}" dt="2022-11-01T06:25:00.387" v="108" actId="47"/>
        <pc:sldMkLst>
          <pc:docMk/>
          <pc:sldMk cId="3816427446" sldId="324"/>
        </pc:sldMkLst>
      </pc:sldChg>
      <pc:sldChg chg="modSp mod">
        <pc:chgData name="서 승원" userId="5ccc9146c37c74c2" providerId="LiveId" clId="{63589502-2D02-4466-A16F-8F32FC74F113}" dt="2022-11-01T06:27:45.371" v="351" actId="20577"/>
        <pc:sldMkLst>
          <pc:docMk/>
          <pc:sldMk cId="3186760660" sldId="325"/>
        </pc:sldMkLst>
        <pc:spChg chg="mod">
          <ac:chgData name="서 승원" userId="5ccc9146c37c74c2" providerId="LiveId" clId="{63589502-2D02-4466-A16F-8F32FC74F113}" dt="2022-11-01T06:27:45.371" v="351" actId="20577"/>
          <ac:spMkLst>
            <pc:docMk/>
            <pc:sldMk cId="3186760660" sldId="325"/>
            <ac:spMk id="8" creationId="{69E742DD-A7D9-3B91-A7E2-0027B42AAD6C}"/>
          </ac:spMkLst>
        </pc:spChg>
      </pc:sldChg>
      <pc:sldChg chg="del">
        <pc:chgData name="서 승원" userId="5ccc9146c37c74c2" providerId="LiveId" clId="{63589502-2D02-4466-A16F-8F32FC74F113}" dt="2022-11-01T06:21:51.259" v="20" actId="47"/>
        <pc:sldMkLst>
          <pc:docMk/>
          <pc:sldMk cId="650868848" sldId="326"/>
        </pc:sldMkLst>
      </pc:sldChg>
      <pc:sldChg chg="del">
        <pc:chgData name="서 승원" userId="5ccc9146c37c74c2" providerId="LiveId" clId="{63589502-2D02-4466-A16F-8F32FC74F113}" dt="2022-11-01T06:23:20.454" v="37" actId="47"/>
        <pc:sldMkLst>
          <pc:docMk/>
          <pc:sldMk cId="1846381026" sldId="327"/>
        </pc:sldMkLst>
      </pc:sldChg>
      <pc:sldChg chg="del">
        <pc:chgData name="서 승원" userId="5ccc9146c37c74c2" providerId="LiveId" clId="{63589502-2D02-4466-A16F-8F32FC74F113}" dt="2022-11-01T06:21:52.276" v="21" actId="47"/>
        <pc:sldMkLst>
          <pc:docMk/>
          <pc:sldMk cId="1926333842" sldId="328"/>
        </pc:sldMkLst>
      </pc:sldChg>
      <pc:sldChg chg="del">
        <pc:chgData name="서 승원" userId="5ccc9146c37c74c2" providerId="LiveId" clId="{63589502-2D02-4466-A16F-8F32FC74F113}" dt="2022-11-01T06:26:04.852" v="221" actId="47"/>
        <pc:sldMkLst>
          <pc:docMk/>
          <pc:sldMk cId="2703998344" sldId="329"/>
        </pc:sldMkLst>
      </pc:sldChg>
      <pc:sldChg chg="addSp delSp modSp add mod">
        <pc:chgData name="서 승원" userId="5ccc9146c37c74c2" providerId="LiveId" clId="{63589502-2D02-4466-A16F-8F32FC74F113}" dt="2022-11-01T06:23:47.398" v="48"/>
        <pc:sldMkLst>
          <pc:docMk/>
          <pc:sldMk cId="2471275604" sldId="330"/>
        </pc:sldMkLst>
        <pc:spChg chg="mod">
          <ac:chgData name="서 승원" userId="5ccc9146c37c74c2" providerId="LiveId" clId="{63589502-2D02-4466-A16F-8F32FC74F113}" dt="2022-11-01T06:23:47.398" v="48"/>
          <ac:spMkLst>
            <pc:docMk/>
            <pc:sldMk cId="2471275604" sldId="330"/>
            <ac:spMk id="3" creationId="{E2D720D1-AD49-3913-2931-09A8AD562B94}"/>
          </ac:spMkLst>
        </pc:spChg>
        <pc:picChg chg="add mod">
          <ac:chgData name="서 승원" userId="5ccc9146c37c74c2" providerId="LiveId" clId="{63589502-2D02-4466-A16F-8F32FC74F113}" dt="2022-11-01T06:23:25.635" v="40"/>
          <ac:picMkLst>
            <pc:docMk/>
            <pc:sldMk cId="2471275604" sldId="330"/>
            <ac:picMk id="4" creationId="{0EEE7129-58A6-C453-0CF4-13EBC92F27D2}"/>
          </ac:picMkLst>
        </pc:picChg>
        <pc:picChg chg="del">
          <ac:chgData name="서 승원" userId="5ccc9146c37c74c2" providerId="LiveId" clId="{63589502-2D02-4466-A16F-8F32FC74F113}" dt="2022-11-01T06:23:25.478" v="39" actId="478"/>
          <ac:picMkLst>
            <pc:docMk/>
            <pc:sldMk cId="2471275604" sldId="330"/>
            <ac:picMk id="9" creationId="{D9B39D39-825A-080E-7153-02839EA011EE}"/>
          </ac:picMkLst>
        </pc:picChg>
      </pc:sldChg>
      <pc:sldChg chg="addSp delSp modSp add mod">
        <pc:chgData name="서 승원" userId="5ccc9146c37c74c2" providerId="LiveId" clId="{63589502-2D02-4466-A16F-8F32FC74F113}" dt="2022-11-01T06:24:13.363" v="71" actId="20577"/>
        <pc:sldMkLst>
          <pc:docMk/>
          <pc:sldMk cId="1385473564" sldId="331"/>
        </pc:sldMkLst>
        <pc:spChg chg="mod">
          <ac:chgData name="서 승원" userId="5ccc9146c37c74c2" providerId="LiveId" clId="{63589502-2D02-4466-A16F-8F32FC74F113}" dt="2022-11-01T06:24:13.363" v="71" actId="20577"/>
          <ac:spMkLst>
            <pc:docMk/>
            <pc:sldMk cId="1385473564" sldId="331"/>
            <ac:spMk id="3" creationId="{E2D720D1-AD49-3913-2931-09A8AD562B94}"/>
          </ac:spMkLst>
        </pc:spChg>
        <pc:picChg chg="del">
          <ac:chgData name="서 승원" userId="5ccc9146c37c74c2" providerId="LiveId" clId="{63589502-2D02-4466-A16F-8F32FC74F113}" dt="2022-11-01T06:23:55.807" v="50" actId="478"/>
          <ac:picMkLst>
            <pc:docMk/>
            <pc:sldMk cId="1385473564" sldId="331"/>
            <ac:picMk id="4" creationId="{0EEE7129-58A6-C453-0CF4-13EBC92F27D2}"/>
          </ac:picMkLst>
        </pc:picChg>
        <pc:picChg chg="add mod">
          <ac:chgData name="서 승원" userId="5ccc9146c37c74c2" providerId="LiveId" clId="{63589502-2D02-4466-A16F-8F32FC74F113}" dt="2022-11-01T06:23:56.197" v="51"/>
          <ac:picMkLst>
            <pc:docMk/>
            <pc:sldMk cId="1385473564" sldId="331"/>
            <ac:picMk id="7" creationId="{F026D20A-72F2-7214-58FF-0EF904FB7E3A}"/>
          </ac:picMkLst>
        </pc:picChg>
      </pc:sldChg>
      <pc:sldChg chg="addSp delSp modSp add mod">
        <pc:chgData name="서 승원" userId="5ccc9146c37c74c2" providerId="LiveId" clId="{63589502-2D02-4466-A16F-8F32FC74F113}" dt="2022-11-01T06:24:32.792" v="97" actId="20577"/>
        <pc:sldMkLst>
          <pc:docMk/>
          <pc:sldMk cId="1840866071" sldId="332"/>
        </pc:sldMkLst>
        <pc:spChg chg="mod">
          <ac:chgData name="서 승원" userId="5ccc9146c37c74c2" providerId="LiveId" clId="{63589502-2D02-4466-A16F-8F32FC74F113}" dt="2022-11-01T06:24:32.792" v="97" actId="20577"/>
          <ac:spMkLst>
            <pc:docMk/>
            <pc:sldMk cId="1840866071" sldId="332"/>
            <ac:spMk id="3" creationId="{E2D720D1-AD49-3913-2931-09A8AD562B94}"/>
          </ac:spMkLst>
        </pc:spChg>
        <pc:picChg chg="add mod">
          <ac:chgData name="서 승원" userId="5ccc9146c37c74c2" providerId="LiveId" clId="{63589502-2D02-4466-A16F-8F32FC74F113}" dt="2022-11-01T06:24:21.069" v="74"/>
          <ac:picMkLst>
            <pc:docMk/>
            <pc:sldMk cId="1840866071" sldId="332"/>
            <ac:picMk id="4" creationId="{674A3B4A-0329-5D43-C35C-155E775FA735}"/>
          </ac:picMkLst>
        </pc:picChg>
        <pc:picChg chg="del">
          <ac:chgData name="서 승원" userId="5ccc9146c37c74c2" providerId="LiveId" clId="{63589502-2D02-4466-A16F-8F32FC74F113}" dt="2022-11-01T06:24:20.553" v="73" actId="478"/>
          <ac:picMkLst>
            <pc:docMk/>
            <pc:sldMk cId="1840866071" sldId="332"/>
            <ac:picMk id="7" creationId="{F026D20A-72F2-7214-58FF-0EF904FB7E3A}"/>
          </ac:picMkLst>
        </pc:picChg>
      </pc:sldChg>
    </pc:docChg>
  </pc:docChgLst>
  <pc:docChgLst>
    <pc:chgData name="서 승원" userId="5ccc9146c37c74c2" providerId="LiveId" clId="{CFD7804D-A95A-421B-9831-83FDF9DEA742}"/>
    <pc:docChg chg="undo custSel addSld delSld modSld">
      <pc:chgData name="서 승원" userId="5ccc9146c37c74c2" providerId="LiveId" clId="{CFD7804D-A95A-421B-9831-83FDF9DEA742}" dt="2022-11-22T04:17:35.583" v="1006" actId="403"/>
      <pc:docMkLst>
        <pc:docMk/>
      </pc:docMkLst>
      <pc:sldChg chg="addSp delSp modSp mod">
        <pc:chgData name="서 승원" userId="5ccc9146c37c74c2" providerId="LiveId" clId="{CFD7804D-A95A-421B-9831-83FDF9DEA742}" dt="2022-11-22T04:12:46.456" v="773" actId="22"/>
        <pc:sldMkLst>
          <pc:docMk/>
          <pc:sldMk cId="704800" sldId="320"/>
        </pc:sldMkLst>
        <pc:spChg chg="mod">
          <ac:chgData name="서 승원" userId="5ccc9146c37c74c2" providerId="LiveId" clId="{CFD7804D-A95A-421B-9831-83FDF9DEA742}" dt="2022-11-14T06:05:02.525" v="36" actId="20577"/>
          <ac:spMkLst>
            <pc:docMk/>
            <pc:sldMk cId="704800" sldId="320"/>
            <ac:spMk id="2" creationId="{E7F33F55-5FB6-F4BD-400B-F23D5EA0226F}"/>
          </ac:spMkLst>
        </pc:spChg>
        <pc:spChg chg="mod">
          <ac:chgData name="서 승원" userId="5ccc9146c37c74c2" providerId="LiveId" clId="{CFD7804D-A95A-421B-9831-83FDF9DEA742}" dt="2022-11-14T06:03:02.387" v="15" actId="20577"/>
          <ac:spMkLst>
            <pc:docMk/>
            <pc:sldMk cId="704800" sldId="320"/>
            <ac:spMk id="3" creationId="{E2D720D1-AD49-3913-2931-09A8AD562B94}"/>
          </ac:spMkLst>
        </pc:spChg>
        <pc:spChg chg="add del">
          <ac:chgData name="서 승원" userId="5ccc9146c37c74c2" providerId="LiveId" clId="{CFD7804D-A95A-421B-9831-83FDF9DEA742}" dt="2022-11-22T04:12:46.456" v="773" actId="22"/>
          <ac:spMkLst>
            <pc:docMk/>
            <pc:sldMk cId="704800" sldId="320"/>
            <ac:spMk id="8" creationId="{44CC009E-346A-AFAA-797F-4A4872A9D264}"/>
          </ac:spMkLst>
        </pc:spChg>
        <pc:picChg chg="del">
          <ac:chgData name="서 승원" userId="5ccc9146c37c74c2" providerId="LiveId" clId="{CFD7804D-A95A-421B-9831-83FDF9DEA742}" dt="2022-11-14T06:02:40.409" v="0" actId="478"/>
          <ac:picMkLst>
            <pc:docMk/>
            <pc:sldMk cId="704800" sldId="320"/>
            <ac:picMk id="4" creationId="{9BFF1875-CAEA-1A7B-2C17-AA7B6D6C0675}"/>
          </ac:picMkLst>
        </pc:picChg>
        <pc:picChg chg="add mod">
          <ac:chgData name="서 승원" userId="5ccc9146c37c74c2" providerId="LiveId" clId="{CFD7804D-A95A-421B-9831-83FDF9DEA742}" dt="2022-11-14T06:15:58.575" v="46" actId="208"/>
          <ac:picMkLst>
            <pc:docMk/>
            <pc:sldMk cId="704800" sldId="320"/>
            <ac:picMk id="7" creationId="{EBB30A26-2C57-C412-3552-9EBF574922B9}"/>
          </ac:picMkLst>
        </pc:picChg>
      </pc:sldChg>
      <pc:sldChg chg="delSp modSp mod delAnim">
        <pc:chgData name="서 승원" userId="5ccc9146c37c74c2" providerId="LiveId" clId="{CFD7804D-A95A-421B-9831-83FDF9DEA742}" dt="2022-11-14T06:17:42.756" v="49"/>
        <pc:sldMkLst>
          <pc:docMk/>
          <pc:sldMk cId="214167157" sldId="321"/>
        </pc:sldMkLst>
        <pc:spChg chg="mod">
          <ac:chgData name="서 승원" userId="5ccc9146c37c74c2" providerId="LiveId" clId="{CFD7804D-A95A-421B-9831-83FDF9DEA742}" dt="2022-11-14T06:17:42.756" v="49"/>
          <ac:spMkLst>
            <pc:docMk/>
            <pc:sldMk cId="214167157" sldId="321"/>
            <ac:spMk id="3" creationId="{E2D720D1-AD49-3913-2931-09A8AD562B94}"/>
          </ac:spMkLst>
        </pc:spChg>
        <pc:picChg chg="del mod">
          <ac:chgData name="서 승원" userId="5ccc9146c37c74c2" providerId="LiveId" clId="{CFD7804D-A95A-421B-9831-83FDF9DEA742}" dt="2022-11-14T06:17:40.913" v="48" actId="478"/>
          <ac:picMkLst>
            <pc:docMk/>
            <pc:sldMk cId="214167157" sldId="321"/>
            <ac:picMk id="4" creationId="{F0BB637A-ACFB-9137-65DE-5C6238F0F38A}"/>
          </ac:picMkLst>
        </pc:picChg>
      </pc:sldChg>
      <pc:sldChg chg="modSp mod">
        <pc:chgData name="서 승원" userId="5ccc9146c37c74c2" providerId="LiveId" clId="{CFD7804D-A95A-421B-9831-83FDF9DEA742}" dt="2022-11-22T04:17:35.583" v="1006" actId="403"/>
        <pc:sldMkLst>
          <pc:docMk/>
          <pc:sldMk cId="1182003218" sldId="322"/>
        </pc:sldMkLst>
        <pc:spChg chg="mod">
          <ac:chgData name="서 승원" userId="5ccc9146c37c74c2" providerId="LiveId" clId="{CFD7804D-A95A-421B-9831-83FDF9DEA742}" dt="2022-11-22T04:17:35.583" v="1006" actId="403"/>
          <ac:spMkLst>
            <pc:docMk/>
            <pc:sldMk cId="1182003218" sldId="322"/>
            <ac:spMk id="3" creationId="{E2D720D1-AD49-3913-2931-09A8AD562B94}"/>
          </ac:spMkLst>
        </pc:spChg>
      </pc:sldChg>
      <pc:sldChg chg="modSp mod">
        <pc:chgData name="서 승원" userId="5ccc9146c37c74c2" providerId="LiveId" clId="{CFD7804D-A95A-421B-9831-83FDF9DEA742}" dt="2022-11-22T04:16:41.320" v="914" actId="20577"/>
        <pc:sldMkLst>
          <pc:docMk/>
          <pc:sldMk cId="194160227" sldId="323"/>
        </pc:sldMkLst>
        <pc:spChg chg="mod">
          <ac:chgData name="서 승원" userId="5ccc9146c37c74c2" providerId="LiveId" clId="{CFD7804D-A95A-421B-9831-83FDF9DEA742}" dt="2022-11-22T04:16:41.320" v="914" actId="20577"/>
          <ac:spMkLst>
            <pc:docMk/>
            <pc:sldMk cId="194160227" sldId="323"/>
            <ac:spMk id="3" creationId="{E2D720D1-AD49-3913-2931-09A8AD562B94}"/>
          </ac:spMkLst>
        </pc:spChg>
      </pc:sldChg>
      <pc:sldChg chg="modSp mod">
        <pc:chgData name="서 승원" userId="5ccc9146c37c74c2" providerId="LiveId" clId="{CFD7804D-A95A-421B-9831-83FDF9DEA742}" dt="2022-11-22T04:17:18.802" v="1004" actId="20577"/>
        <pc:sldMkLst>
          <pc:docMk/>
          <pc:sldMk cId="3738437652" sldId="335"/>
        </pc:sldMkLst>
        <pc:spChg chg="mod">
          <ac:chgData name="서 승원" userId="5ccc9146c37c74c2" providerId="LiveId" clId="{CFD7804D-A95A-421B-9831-83FDF9DEA742}" dt="2022-11-22T04:17:18.802" v="1004" actId="20577"/>
          <ac:spMkLst>
            <pc:docMk/>
            <pc:sldMk cId="3738437652" sldId="335"/>
            <ac:spMk id="3" creationId="{E2D720D1-AD49-3913-2931-09A8AD562B94}"/>
          </ac:spMkLst>
        </pc:spChg>
      </pc:sldChg>
      <pc:sldChg chg="delSp modSp mod">
        <pc:chgData name="서 승원" userId="5ccc9146c37c74c2" providerId="LiveId" clId="{CFD7804D-A95A-421B-9831-83FDF9DEA742}" dt="2022-11-22T04:17:31.403" v="1005" actId="403"/>
        <pc:sldMkLst>
          <pc:docMk/>
          <pc:sldMk cId="1519812388" sldId="337"/>
        </pc:sldMkLst>
        <pc:spChg chg="mod">
          <ac:chgData name="서 승원" userId="5ccc9146c37c74c2" providerId="LiveId" clId="{CFD7804D-A95A-421B-9831-83FDF9DEA742}" dt="2022-11-22T04:17:31.403" v="1005" actId="403"/>
          <ac:spMkLst>
            <pc:docMk/>
            <pc:sldMk cId="1519812388" sldId="337"/>
            <ac:spMk id="3" creationId="{E2D720D1-AD49-3913-2931-09A8AD562B94}"/>
          </ac:spMkLst>
        </pc:spChg>
        <pc:picChg chg="del">
          <ac:chgData name="서 승원" userId="5ccc9146c37c74c2" providerId="LiveId" clId="{CFD7804D-A95A-421B-9831-83FDF9DEA742}" dt="2022-11-14T06:16:17.148" v="47" actId="478"/>
          <ac:picMkLst>
            <pc:docMk/>
            <pc:sldMk cId="1519812388" sldId="337"/>
            <ac:picMk id="7" creationId="{DF77761A-82DA-D0E8-1B65-7631229F9C15}"/>
          </ac:picMkLst>
        </pc:picChg>
      </pc:sldChg>
      <pc:sldChg chg="addSp delSp modSp add mod modAnim">
        <pc:chgData name="서 승원" userId="5ccc9146c37c74c2" providerId="LiveId" clId="{CFD7804D-A95A-421B-9831-83FDF9DEA742}" dt="2022-11-14T06:18:44.060" v="102" actId="20577"/>
        <pc:sldMkLst>
          <pc:docMk/>
          <pc:sldMk cId="3627784954" sldId="338"/>
        </pc:sldMkLst>
        <pc:spChg chg="mod">
          <ac:chgData name="서 승원" userId="5ccc9146c37c74c2" providerId="LiveId" clId="{CFD7804D-A95A-421B-9831-83FDF9DEA742}" dt="2022-11-14T06:18:44.060" v="102" actId="20577"/>
          <ac:spMkLst>
            <pc:docMk/>
            <pc:sldMk cId="3627784954" sldId="338"/>
            <ac:spMk id="2" creationId="{E7F33F55-5FB6-F4BD-400B-F23D5EA0226F}"/>
          </ac:spMkLst>
        </pc:spChg>
        <pc:spChg chg="add del mod">
          <ac:chgData name="서 승원" userId="5ccc9146c37c74c2" providerId="LiveId" clId="{CFD7804D-A95A-421B-9831-83FDF9DEA742}" dt="2022-11-14T06:18:03.961" v="55" actId="47"/>
          <ac:spMkLst>
            <pc:docMk/>
            <pc:sldMk cId="3627784954" sldId="338"/>
            <ac:spMk id="3" creationId="{E2D720D1-AD49-3913-2931-09A8AD562B94}"/>
          </ac:spMkLst>
        </pc:spChg>
        <pc:picChg chg="add mod">
          <ac:chgData name="서 승원" userId="5ccc9146c37c74c2" providerId="LiveId" clId="{CFD7804D-A95A-421B-9831-83FDF9DEA742}" dt="2022-11-14T06:18:22.055" v="61" actId="14100"/>
          <ac:picMkLst>
            <pc:docMk/>
            <pc:sldMk cId="3627784954" sldId="338"/>
            <ac:picMk id="4" creationId="{1F43FC06-82E7-3790-E9BC-2232520FDBF1}"/>
          </ac:picMkLst>
        </pc:picChg>
      </pc:sldChg>
      <pc:sldChg chg="addSp delSp modSp add mod">
        <pc:chgData name="서 승원" userId="5ccc9146c37c74c2" providerId="LiveId" clId="{CFD7804D-A95A-421B-9831-83FDF9DEA742}" dt="2022-11-22T04:13:35.246" v="799" actId="20577"/>
        <pc:sldMkLst>
          <pc:docMk/>
          <pc:sldMk cId="1907385314" sldId="339"/>
        </pc:sldMkLst>
        <pc:spChg chg="mod">
          <ac:chgData name="서 승원" userId="5ccc9146c37c74c2" providerId="LiveId" clId="{CFD7804D-A95A-421B-9831-83FDF9DEA742}" dt="2022-11-22T04:13:35.246" v="799" actId="20577"/>
          <ac:spMkLst>
            <pc:docMk/>
            <pc:sldMk cId="1907385314" sldId="339"/>
            <ac:spMk id="3" creationId="{E2D720D1-AD49-3913-2931-09A8AD562B94}"/>
          </ac:spMkLst>
        </pc:spChg>
        <pc:spChg chg="add del mod">
          <ac:chgData name="서 승원" userId="5ccc9146c37c74c2" providerId="LiveId" clId="{CFD7804D-A95A-421B-9831-83FDF9DEA742}" dt="2022-11-22T04:13:11.515" v="778" actId="478"/>
          <ac:spMkLst>
            <pc:docMk/>
            <pc:sldMk cId="1907385314" sldId="339"/>
            <ac:spMk id="8" creationId="{8F95485D-D178-C1B7-4864-BFE01B7DF680}"/>
          </ac:spMkLst>
        </pc:spChg>
        <pc:spChg chg="add mod">
          <ac:chgData name="서 승원" userId="5ccc9146c37c74c2" providerId="LiveId" clId="{CFD7804D-A95A-421B-9831-83FDF9DEA742}" dt="2022-11-22T04:13:11.781" v="779"/>
          <ac:spMkLst>
            <pc:docMk/>
            <pc:sldMk cId="1907385314" sldId="339"/>
            <ac:spMk id="11" creationId="{FF80419A-AB20-2E62-39ED-D82245BBEE94}"/>
          </ac:spMkLst>
        </pc:spChg>
        <pc:spChg chg="add mod">
          <ac:chgData name="서 승원" userId="5ccc9146c37c74c2" providerId="LiveId" clId="{CFD7804D-A95A-421B-9831-83FDF9DEA742}" dt="2022-11-22T04:13:11.781" v="779"/>
          <ac:spMkLst>
            <pc:docMk/>
            <pc:sldMk cId="1907385314" sldId="339"/>
            <ac:spMk id="13" creationId="{95250871-50A1-0C87-7656-F532E84D70C2}"/>
          </ac:spMkLst>
        </pc:spChg>
        <pc:picChg chg="add del mod">
          <ac:chgData name="서 승원" userId="5ccc9146c37c74c2" providerId="LiveId" clId="{CFD7804D-A95A-421B-9831-83FDF9DEA742}" dt="2022-11-22T04:13:11.515" v="778" actId="478"/>
          <ac:picMkLst>
            <pc:docMk/>
            <pc:sldMk cId="1907385314" sldId="339"/>
            <ac:picMk id="4" creationId="{8E708C71-5D5B-1213-ACA4-F8EEEB01338B}"/>
          </ac:picMkLst>
        </pc:picChg>
        <pc:picChg chg="del">
          <ac:chgData name="서 승원" userId="5ccc9146c37c74c2" providerId="LiveId" clId="{CFD7804D-A95A-421B-9831-83FDF9DEA742}" dt="2022-11-22T04:12:54.353" v="775" actId="478"/>
          <ac:picMkLst>
            <pc:docMk/>
            <pc:sldMk cId="1907385314" sldId="339"/>
            <ac:picMk id="7" creationId="{EBB30A26-2C57-C412-3552-9EBF574922B9}"/>
          </ac:picMkLst>
        </pc:picChg>
        <pc:picChg chg="add mod">
          <ac:chgData name="서 승원" userId="5ccc9146c37c74c2" providerId="LiveId" clId="{CFD7804D-A95A-421B-9831-83FDF9DEA742}" dt="2022-11-22T04:13:11.781" v="779"/>
          <ac:picMkLst>
            <pc:docMk/>
            <pc:sldMk cId="1907385314" sldId="339"/>
            <ac:picMk id="10" creationId="{3E0879A5-5981-E1DE-C3A1-940218E9EF6A}"/>
          </ac:picMkLst>
        </pc:picChg>
        <pc:cxnChg chg="add del mod">
          <ac:chgData name="서 승원" userId="5ccc9146c37c74c2" providerId="LiveId" clId="{CFD7804D-A95A-421B-9831-83FDF9DEA742}" dt="2022-11-22T04:13:11.515" v="778" actId="478"/>
          <ac:cxnSpMkLst>
            <pc:docMk/>
            <pc:sldMk cId="1907385314" sldId="339"/>
            <ac:cxnSpMk id="9" creationId="{3BBEE418-E673-428F-C7D9-DE7B6F16DB02}"/>
          </ac:cxnSpMkLst>
        </pc:cxnChg>
        <pc:cxnChg chg="add mod">
          <ac:chgData name="서 승원" userId="5ccc9146c37c74c2" providerId="LiveId" clId="{CFD7804D-A95A-421B-9831-83FDF9DEA742}" dt="2022-11-22T04:13:11.781" v="779"/>
          <ac:cxnSpMkLst>
            <pc:docMk/>
            <pc:sldMk cId="1907385314" sldId="339"/>
            <ac:cxnSpMk id="12" creationId="{7485F67B-6B25-56FD-BCD9-5B525253C03E}"/>
          </ac:cxnSpMkLst>
        </pc:cxnChg>
        <pc:cxnChg chg="add mod">
          <ac:chgData name="서 승원" userId="5ccc9146c37c74c2" providerId="LiveId" clId="{CFD7804D-A95A-421B-9831-83FDF9DEA742}" dt="2022-11-22T04:13:11.781" v="779"/>
          <ac:cxnSpMkLst>
            <pc:docMk/>
            <pc:sldMk cId="1907385314" sldId="339"/>
            <ac:cxnSpMk id="14" creationId="{43F045B9-6CD4-B51D-9663-E6681933B2EE}"/>
          </ac:cxnSpMkLst>
        </pc:cxnChg>
      </pc:sldChg>
      <pc:sldChg chg="add del">
        <pc:chgData name="서 승원" userId="5ccc9146c37c74c2" providerId="LiveId" clId="{CFD7804D-A95A-421B-9831-83FDF9DEA742}" dt="2022-11-14T06:18:06.433" v="56"/>
        <pc:sldMkLst>
          <pc:docMk/>
          <pc:sldMk cId="3431618227" sldId="339"/>
        </pc:sldMkLst>
      </pc:sldChg>
      <pc:sldChg chg="add del">
        <pc:chgData name="서 승원" userId="5ccc9146c37c74c2" providerId="LiveId" clId="{CFD7804D-A95A-421B-9831-83FDF9DEA742}" dt="2022-11-14T06:18:08.955" v="58"/>
        <pc:sldMkLst>
          <pc:docMk/>
          <pc:sldMk cId="3619330232" sldId="339"/>
        </pc:sldMkLst>
      </pc:sldChg>
      <pc:sldChg chg="addSp delSp modSp add mod modAnim">
        <pc:chgData name="서 승원" userId="5ccc9146c37c74c2" providerId="LiveId" clId="{CFD7804D-A95A-421B-9831-83FDF9DEA742}" dt="2022-11-22T04:15:52.954" v="890" actId="14100"/>
        <pc:sldMkLst>
          <pc:docMk/>
          <pc:sldMk cId="2066163778" sldId="340"/>
        </pc:sldMkLst>
        <pc:spChg chg="del mod">
          <ac:chgData name="서 승원" userId="5ccc9146c37c74c2" providerId="LiveId" clId="{CFD7804D-A95A-421B-9831-83FDF9DEA742}" dt="2022-11-22T04:15:49.353" v="887"/>
          <ac:spMkLst>
            <pc:docMk/>
            <pc:sldMk cId="2066163778" sldId="340"/>
            <ac:spMk id="3" creationId="{E2D720D1-AD49-3913-2931-09A8AD562B94}"/>
          </ac:spMkLst>
        </pc:spChg>
        <pc:picChg chg="add mod">
          <ac:chgData name="서 승원" userId="5ccc9146c37c74c2" providerId="LiveId" clId="{CFD7804D-A95A-421B-9831-83FDF9DEA742}" dt="2022-11-22T04:15:52.954" v="890" actId="14100"/>
          <ac:picMkLst>
            <pc:docMk/>
            <pc:sldMk cId="2066163778" sldId="340"/>
            <ac:picMk id="4" creationId="{3B22AD95-041E-93B2-8D72-E5B50798FB44}"/>
          </ac:picMkLst>
        </pc:picChg>
      </pc:sldChg>
    </pc:docChg>
  </pc:docChgLst>
  <pc:docChgLst>
    <pc:chgData name="서 승원" userId="5ccc9146c37c74c2" providerId="LiveId" clId="{6FBF3852-0534-4B20-8E5A-B27DB30279CA}"/>
    <pc:docChg chg="undo redo custSel addSld delSld modSld">
      <pc:chgData name="서 승원" userId="5ccc9146c37c74c2" providerId="LiveId" clId="{6FBF3852-0534-4B20-8E5A-B27DB30279CA}" dt="2022-11-08T08:39:55.758" v="937" actId="1076"/>
      <pc:docMkLst>
        <pc:docMk/>
      </pc:docMkLst>
      <pc:sldChg chg="addSp delSp modSp mod">
        <pc:chgData name="서 승원" userId="5ccc9146c37c74c2" providerId="LiveId" clId="{6FBF3852-0534-4B20-8E5A-B27DB30279CA}" dt="2022-11-08T07:36:56.221" v="81" actId="404"/>
        <pc:sldMkLst>
          <pc:docMk/>
          <pc:sldMk cId="704800" sldId="320"/>
        </pc:sldMkLst>
        <pc:spChg chg="mod">
          <ac:chgData name="서 승원" userId="5ccc9146c37c74c2" providerId="LiveId" clId="{6FBF3852-0534-4B20-8E5A-B27DB30279CA}" dt="2022-11-08T07:36:56.221" v="81" actId="404"/>
          <ac:spMkLst>
            <pc:docMk/>
            <pc:sldMk cId="704800" sldId="320"/>
            <ac:spMk id="3" creationId="{E2D720D1-AD49-3913-2931-09A8AD562B94}"/>
          </ac:spMkLst>
        </pc:spChg>
        <pc:picChg chg="add mod">
          <ac:chgData name="서 승원" userId="5ccc9146c37c74c2" providerId="LiveId" clId="{6FBF3852-0534-4B20-8E5A-B27DB30279CA}" dt="2022-11-08T07:36:28.380" v="9" actId="1076"/>
          <ac:picMkLst>
            <pc:docMk/>
            <pc:sldMk cId="704800" sldId="320"/>
            <ac:picMk id="4" creationId="{9BFF1875-CAEA-1A7B-2C17-AA7B6D6C0675}"/>
          </ac:picMkLst>
        </pc:picChg>
        <pc:picChg chg="del">
          <ac:chgData name="서 승원" userId="5ccc9146c37c74c2" providerId="LiveId" clId="{6FBF3852-0534-4B20-8E5A-B27DB30279CA}" dt="2022-11-08T07:36:25.128" v="7" actId="478"/>
          <ac:picMkLst>
            <pc:docMk/>
            <pc:sldMk cId="704800" sldId="320"/>
            <ac:picMk id="10" creationId="{68784F1D-5C26-9DC5-8569-008F5B00F867}"/>
          </ac:picMkLst>
        </pc:picChg>
        <pc:picChg chg="del">
          <ac:chgData name="서 승원" userId="5ccc9146c37c74c2" providerId="LiveId" clId="{6FBF3852-0534-4B20-8E5A-B27DB30279CA}" dt="2022-11-08T07:36:25.128" v="7" actId="478"/>
          <ac:picMkLst>
            <pc:docMk/>
            <pc:sldMk cId="704800" sldId="320"/>
            <ac:picMk id="11" creationId="{E242A5E3-3611-759D-449B-F58E0167AE5A}"/>
          </ac:picMkLst>
        </pc:picChg>
      </pc:sldChg>
      <pc:sldChg chg="addSp delSp modSp mod modAnim">
        <pc:chgData name="서 승원" userId="5ccc9146c37c74c2" providerId="LiveId" clId="{6FBF3852-0534-4B20-8E5A-B27DB30279CA}" dt="2022-11-08T07:44:17.951" v="644" actId="20577"/>
        <pc:sldMkLst>
          <pc:docMk/>
          <pc:sldMk cId="214167157" sldId="321"/>
        </pc:sldMkLst>
        <pc:spChg chg="mod">
          <ac:chgData name="서 승원" userId="5ccc9146c37c74c2" providerId="LiveId" clId="{6FBF3852-0534-4B20-8E5A-B27DB30279CA}" dt="2022-11-08T07:44:17.951" v="644" actId="20577"/>
          <ac:spMkLst>
            <pc:docMk/>
            <pc:sldMk cId="214167157" sldId="321"/>
            <ac:spMk id="3" creationId="{E2D720D1-AD49-3913-2931-09A8AD562B94}"/>
          </ac:spMkLst>
        </pc:spChg>
        <pc:picChg chg="add mod">
          <ac:chgData name="서 승원" userId="5ccc9146c37c74c2" providerId="LiveId" clId="{6FBF3852-0534-4B20-8E5A-B27DB30279CA}" dt="2022-11-08T07:43:48.721" v="638"/>
          <ac:picMkLst>
            <pc:docMk/>
            <pc:sldMk cId="214167157" sldId="321"/>
            <ac:picMk id="4" creationId="{F0BB637A-ACFB-9137-65DE-5C6238F0F38A}"/>
          </ac:picMkLst>
        </pc:picChg>
        <pc:picChg chg="del">
          <ac:chgData name="서 승원" userId="5ccc9146c37c74c2" providerId="LiveId" clId="{6FBF3852-0534-4B20-8E5A-B27DB30279CA}" dt="2022-11-08T07:43:48.595" v="637" actId="478"/>
          <ac:picMkLst>
            <pc:docMk/>
            <pc:sldMk cId="214167157" sldId="321"/>
            <ac:picMk id="9" creationId="{D9B39D39-825A-080E-7153-02839EA011EE}"/>
          </ac:picMkLst>
        </pc:picChg>
      </pc:sldChg>
      <pc:sldChg chg="addSp delSp modSp mod">
        <pc:chgData name="서 승원" userId="5ccc9146c37c74c2" providerId="LiveId" clId="{6FBF3852-0534-4B20-8E5A-B27DB30279CA}" dt="2022-11-08T07:43:01.577" v="636" actId="1036"/>
        <pc:sldMkLst>
          <pc:docMk/>
          <pc:sldMk cId="1182003218" sldId="322"/>
        </pc:sldMkLst>
        <pc:spChg chg="mod">
          <ac:chgData name="서 승원" userId="5ccc9146c37c74c2" providerId="LiveId" clId="{6FBF3852-0534-4B20-8E5A-B27DB30279CA}" dt="2022-11-08T07:42:55.846" v="620" actId="20577"/>
          <ac:spMkLst>
            <pc:docMk/>
            <pc:sldMk cId="1182003218" sldId="322"/>
            <ac:spMk id="3" creationId="{E2D720D1-AD49-3913-2931-09A8AD562B94}"/>
          </ac:spMkLst>
        </pc:spChg>
        <pc:spChg chg="mod">
          <ac:chgData name="서 승원" userId="5ccc9146c37c74c2" providerId="LiveId" clId="{6FBF3852-0534-4B20-8E5A-B27DB30279CA}" dt="2022-11-08T07:43:01.577" v="636" actId="1036"/>
          <ac:spMkLst>
            <pc:docMk/>
            <pc:sldMk cId="1182003218" sldId="322"/>
            <ac:spMk id="10" creationId="{79E7D8BD-797D-CC9D-D01B-5BAD2D7F30BB}"/>
          </ac:spMkLst>
        </pc:spChg>
        <pc:spChg chg="mod">
          <ac:chgData name="서 승원" userId="5ccc9146c37c74c2" providerId="LiveId" clId="{6FBF3852-0534-4B20-8E5A-B27DB30279CA}" dt="2022-11-08T07:43:01.577" v="636" actId="1036"/>
          <ac:spMkLst>
            <pc:docMk/>
            <pc:sldMk cId="1182003218" sldId="322"/>
            <ac:spMk id="14" creationId="{42189EA5-41A0-38BA-E88B-E70EA36D6859}"/>
          </ac:spMkLst>
        </pc:spChg>
        <pc:picChg chg="mod">
          <ac:chgData name="서 승원" userId="5ccc9146c37c74c2" providerId="LiveId" clId="{6FBF3852-0534-4B20-8E5A-B27DB30279CA}" dt="2022-11-08T07:43:01.577" v="636" actId="1036"/>
          <ac:picMkLst>
            <pc:docMk/>
            <pc:sldMk cId="1182003218" sldId="322"/>
            <ac:picMk id="7" creationId="{9A9C4606-5AE4-8438-D0CA-6A7398042D32}"/>
          </ac:picMkLst>
        </pc:picChg>
        <pc:picChg chg="add del mod modCrop">
          <ac:chgData name="서 승원" userId="5ccc9146c37c74c2" providerId="LiveId" clId="{6FBF3852-0534-4B20-8E5A-B27DB30279CA}" dt="2022-11-08T07:40:24.531" v="486" actId="478"/>
          <ac:picMkLst>
            <pc:docMk/>
            <pc:sldMk cId="1182003218" sldId="322"/>
            <ac:picMk id="8" creationId="{C9CA1C11-0C27-3133-0525-859386D7B403}"/>
          </ac:picMkLst>
        </pc:picChg>
        <pc:picChg chg="del">
          <ac:chgData name="서 승원" userId="5ccc9146c37c74c2" providerId="LiveId" clId="{6FBF3852-0534-4B20-8E5A-B27DB30279CA}" dt="2022-11-08T07:39:10.404" v="469" actId="478"/>
          <ac:picMkLst>
            <pc:docMk/>
            <pc:sldMk cId="1182003218" sldId="322"/>
            <ac:picMk id="9" creationId="{FE2CB760-4F8D-4887-D28C-360FD4007189}"/>
          </ac:picMkLst>
        </pc:picChg>
        <pc:picChg chg="add mod modCrop">
          <ac:chgData name="서 승원" userId="5ccc9146c37c74c2" providerId="LiveId" clId="{6FBF3852-0534-4B20-8E5A-B27DB30279CA}" dt="2022-11-08T07:43:01.577" v="636" actId="1036"/>
          <ac:picMkLst>
            <pc:docMk/>
            <pc:sldMk cId="1182003218" sldId="322"/>
            <ac:picMk id="12" creationId="{78278B44-4F8B-7647-D4D2-48EB1946990A}"/>
          </ac:picMkLst>
        </pc:picChg>
      </pc:sldChg>
      <pc:sldChg chg="modSp mod">
        <pc:chgData name="서 승원" userId="5ccc9146c37c74c2" providerId="LiveId" clId="{6FBF3852-0534-4B20-8E5A-B27DB30279CA}" dt="2022-11-08T07:56:45.182" v="894" actId="20577"/>
        <pc:sldMkLst>
          <pc:docMk/>
          <pc:sldMk cId="194160227" sldId="323"/>
        </pc:sldMkLst>
        <pc:spChg chg="mod">
          <ac:chgData name="서 승원" userId="5ccc9146c37c74c2" providerId="LiveId" clId="{6FBF3852-0534-4B20-8E5A-B27DB30279CA}" dt="2022-11-08T07:56:45.182" v="894" actId="20577"/>
          <ac:spMkLst>
            <pc:docMk/>
            <pc:sldMk cId="194160227" sldId="323"/>
            <ac:spMk id="3" creationId="{E2D720D1-AD49-3913-2931-09A8AD562B94}"/>
          </ac:spMkLst>
        </pc:spChg>
      </pc:sldChg>
      <pc:sldChg chg="modSp mod">
        <pc:chgData name="서 승원" userId="5ccc9146c37c74c2" providerId="LiveId" clId="{6FBF3852-0534-4B20-8E5A-B27DB30279CA}" dt="2022-11-08T07:48:18.788" v="832" actId="20577"/>
        <pc:sldMkLst>
          <pc:docMk/>
          <pc:sldMk cId="3186760660" sldId="325"/>
        </pc:sldMkLst>
        <pc:spChg chg="mod">
          <ac:chgData name="서 승원" userId="5ccc9146c37c74c2" providerId="LiveId" clId="{6FBF3852-0534-4B20-8E5A-B27DB30279CA}" dt="2022-11-08T07:48:18.788" v="832" actId="20577"/>
          <ac:spMkLst>
            <pc:docMk/>
            <pc:sldMk cId="3186760660" sldId="325"/>
            <ac:spMk id="2" creationId="{E7F33F55-5FB6-F4BD-400B-F23D5EA0226F}"/>
          </ac:spMkLst>
        </pc:spChg>
        <pc:spChg chg="mod">
          <ac:chgData name="서 승원" userId="5ccc9146c37c74c2" providerId="LiveId" clId="{6FBF3852-0534-4B20-8E5A-B27DB30279CA}" dt="2022-11-08T07:48:14.290" v="829" actId="20577"/>
          <ac:spMkLst>
            <pc:docMk/>
            <pc:sldMk cId="3186760660" sldId="325"/>
            <ac:spMk id="8" creationId="{69E742DD-A7D9-3B91-A7E2-0027B42AAD6C}"/>
          </ac:spMkLst>
        </pc:spChg>
      </pc:sldChg>
      <pc:sldChg chg="addSp delSp modSp mod modAnim">
        <pc:chgData name="서 승원" userId="5ccc9146c37c74c2" providerId="LiveId" clId="{6FBF3852-0534-4B20-8E5A-B27DB30279CA}" dt="2022-11-08T07:44:39.448" v="654" actId="20577"/>
        <pc:sldMkLst>
          <pc:docMk/>
          <pc:sldMk cId="2471275604" sldId="330"/>
        </pc:sldMkLst>
        <pc:spChg chg="mod">
          <ac:chgData name="서 승원" userId="5ccc9146c37c74c2" providerId="LiveId" clId="{6FBF3852-0534-4B20-8E5A-B27DB30279CA}" dt="2022-11-08T07:44:39.448" v="654" actId="20577"/>
          <ac:spMkLst>
            <pc:docMk/>
            <pc:sldMk cId="2471275604" sldId="330"/>
            <ac:spMk id="3" creationId="{E2D720D1-AD49-3913-2931-09A8AD562B94}"/>
          </ac:spMkLst>
        </pc:spChg>
        <pc:picChg chg="del">
          <ac:chgData name="서 승원" userId="5ccc9146c37c74c2" providerId="LiveId" clId="{6FBF3852-0534-4B20-8E5A-B27DB30279CA}" dt="2022-11-08T07:44:23.389" v="645" actId="478"/>
          <ac:picMkLst>
            <pc:docMk/>
            <pc:sldMk cId="2471275604" sldId="330"/>
            <ac:picMk id="4" creationId="{0EEE7129-58A6-C453-0CF4-13EBC92F27D2}"/>
          </ac:picMkLst>
        </pc:picChg>
        <pc:picChg chg="add mod">
          <ac:chgData name="서 승원" userId="5ccc9146c37c74c2" providerId="LiveId" clId="{6FBF3852-0534-4B20-8E5A-B27DB30279CA}" dt="2022-11-08T07:44:23.494" v="646"/>
          <ac:picMkLst>
            <pc:docMk/>
            <pc:sldMk cId="2471275604" sldId="330"/>
            <ac:picMk id="7" creationId="{9162EF52-DF2A-8447-9EA7-2F57ECC0D3EE}"/>
          </ac:picMkLst>
        </pc:picChg>
      </pc:sldChg>
      <pc:sldChg chg="del">
        <pc:chgData name="서 승원" userId="5ccc9146c37c74c2" providerId="LiveId" clId="{6FBF3852-0534-4B20-8E5A-B27DB30279CA}" dt="2022-11-08T07:44:47.181" v="655" actId="47"/>
        <pc:sldMkLst>
          <pc:docMk/>
          <pc:sldMk cId="1385473564" sldId="331"/>
        </pc:sldMkLst>
      </pc:sldChg>
      <pc:sldChg chg="addSp delSp modSp mod modAnim">
        <pc:chgData name="서 승원" userId="5ccc9146c37c74c2" providerId="LiveId" clId="{6FBF3852-0534-4B20-8E5A-B27DB30279CA}" dt="2022-11-08T07:45:42.643" v="665"/>
        <pc:sldMkLst>
          <pc:docMk/>
          <pc:sldMk cId="1840866071" sldId="332"/>
        </pc:sldMkLst>
        <pc:spChg chg="mod">
          <ac:chgData name="서 승원" userId="5ccc9146c37c74c2" providerId="LiveId" clId="{6FBF3852-0534-4B20-8E5A-B27DB30279CA}" dt="2022-11-08T07:45:32.059" v="662" actId="20577"/>
          <ac:spMkLst>
            <pc:docMk/>
            <pc:sldMk cId="1840866071" sldId="332"/>
            <ac:spMk id="3" creationId="{E2D720D1-AD49-3913-2931-09A8AD562B94}"/>
          </ac:spMkLst>
        </pc:spChg>
        <pc:picChg chg="del">
          <ac:chgData name="서 승원" userId="5ccc9146c37c74c2" providerId="LiveId" clId="{6FBF3852-0534-4B20-8E5A-B27DB30279CA}" dt="2022-11-08T07:45:42.536" v="664" actId="478"/>
          <ac:picMkLst>
            <pc:docMk/>
            <pc:sldMk cId="1840866071" sldId="332"/>
            <ac:picMk id="4" creationId="{674A3B4A-0329-5D43-C35C-155E775FA735}"/>
          </ac:picMkLst>
        </pc:picChg>
        <pc:picChg chg="add mod">
          <ac:chgData name="서 승원" userId="5ccc9146c37c74c2" providerId="LiveId" clId="{6FBF3852-0534-4B20-8E5A-B27DB30279CA}" dt="2022-11-08T07:45:42.643" v="665"/>
          <ac:picMkLst>
            <pc:docMk/>
            <pc:sldMk cId="1840866071" sldId="332"/>
            <ac:picMk id="7" creationId="{D11E4F90-A312-FB9B-98AC-7A782B1DF103}"/>
          </ac:picMkLst>
        </pc:picChg>
      </pc:sldChg>
      <pc:sldChg chg="addSp delSp modSp add mod modAnim">
        <pc:chgData name="서 승원" userId="5ccc9146c37c74c2" providerId="LiveId" clId="{6FBF3852-0534-4B20-8E5A-B27DB30279CA}" dt="2022-11-08T07:46:09.595" v="675" actId="20577"/>
        <pc:sldMkLst>
          <pc:docMk/>
          <pc:sldMk cId="1853628965" sldId="333"/>
        </pc:sldMkLst>
        <pc:spChg chg="mod">
          <ac:chgData name="서 승원" userId="5ccc9146c37c74c2" providerId="LiveId" clId="{6FBF3852-0534-4B20-8E5A-B27DB30279CA}" dt="2022-11-08T07:46:09.595" v="675" actId="20577"/>
          <ac:spMkLst>
            <pc:docMk/>
            <pc:sldMk cId="1853628965" sldId="333"/>
            <ac:spMk id="3" creationId="{E2D720D1-AD49-3913-2931-09A8AD562B94}"/>
          </ac:spMkLst>
        </pc:spChg>
        <pc:picChg chg="del">
          <ac:chgData name="서 승원" userId="5ccc9146c37c74c2" providerId="LiveId" clId="{6FBF3852-0534-4B20-8E5A-B27DB30279CA}" dt="2022-11-08T07:45:48.250" v="666" actId="478"/>
          <ac:picMkLst>
            <pc:docMk/>
            <pc:sldMk cId="1853628965" sldId="333"/>
            <ac:picMk id="4" creationId="{674A3B4A-0329-5D43-C35C-155E775FA735}"/>
          </ac:picMkLst>
        </pc:picChg>
        <pc:picChg chg="add mod">
          <ac:chgData name="서 승원" userId="5ccc9146c37c74c2" providerId="LiveId" clId="{6FBF3852-0534-4B20-8E5A-B27DB30279CA}" dt="2022-11-08T07:45:48.427" v="667"/>
          <ac:picMkLst>
            <pc:docMk/>
            <pc:sldMk cId="1853628965" sldId="333"/>
            <ac:picMk id="7" creationId="{42025E3C-C9E2-791E-F6EF-57A835F3DA28}"/>
          </ac:picMkLst>
        </pc:picChg>
      </pc:sldChg>
      <pc:sldChg chg="addSp delSp modSp add mod delAnim">
        <pc:chgData name="서 승원" userId="5ccc9146c37c74c2" providerId="LiveId" clId="{6FBF3852-0534-4B20-8E5A-B27DB30279CA}" dt="2022-11-08T07:47:09.972" v="713"/>
        <pc:sldMkLst>
          <pc:docMk/>
          <pc:sldMk cId="789267832" sldId="334"/>
        </pc:sldMkLst>
        <pc:spChg chg="mod">
          <ac:chgData name="서 승원" userId="5ccc9146c37c74c2" providerId="LiveId" clId="{6FBF3852-0534-4B20-8E5A-B27DB30279CA}" dt="2022-11-08T07:47:09.972" v="713"/>
          <ac:spMkLst>
            <pc:docMk/>
            <pc:sldMk cId="789267832" sldId="334"/>
            <ac:spMk id="3" creationId="{E2D720D1-AD49-3913-2931-09A8AD562B94}"/>
          </ac:spMkLst>
        </pc:spChg>
        <pc:spChg chg="add mod">
          <ac:chgData name="서 승원" userId="5ccc9146c37c74c2" providerId="LiveId" clId="{6FBF3852-0534-4B20-8E5A-B27DB30279CA}" dt="2022-11-08T07:46:23.700" v="678"/>
          <ac:spMkLst>
            <pc:docMk/>
            <pc:sldMk cId="789267832" sldId="334"/>
            <ac:spMk id="9" creationId="{95CACE73-CFB5-C27C-374F-7B044495E0C3}"/>
          </ac:spMkLst>
        </pc:spChg>
        <pc:spChg chg="add mod">
          <ac:chgData name="서 승원" userId="5ccc9146c37c74c2" providerId="LiveId" clId="{6FBF3852-0534-4B20-8E5A-B27DB30279CA}" dt="2022-11-08T07:46:23.700" v="678"/>
          <ac:spMkLst>
            <pc:docMk/>
            <pc:sldMk cId="789267832" sldId="334"/>
            <ac:spMk id="10" creationId="{8D22315D-EA82-9A22-8644-7D023144F1E2}"/>
          </ac:spMkLst>
        </pc:spChg>
        <pc:picChg chg="add mod">
          <ac:chgData name="서 승원" userId="5ccc9146c37c74c2" providerId="LiveId" clId="{6FBF3852-0534-4B20-8E5A-B27DB30279CA}" dt="2022-11-08T07:46:23.700" v="678"/>
          <ac:picMkLst>
            <pc:docMk/>
            <pc:sldMk cId="789267832" sldId="334"/>
            <ac:picMk id="4" creationId="{02C483D4-0149-C9FF-EF15-B96BF44C2F17}"/>
          </ac:picMkLst>
        </pc:picChg>
        <pc:picChg chg="del">
          <ac:chgData name="서 승원" userId="5ccc9146c37c74c2" providerId="LiveId" clId="{6FBF3852-0534-4B20-8E5A-B27DB30279CA}" dt="2022-11-08T07:46:23.514" v="677" actId="478"/>
          <ac:picMkLst>
            <pc:docMk/>
            <pc:sldMk cId="789267832" sldId="334"/>
            <ac:picMk id="7" creationId="{42025E3C-C9E2-791E-F6EF-57A835F3DA28}"/>
          </ac:picMkLst>
        </pc:picChg>
        <pc:picChg chg="add mod">
          <ac:chgData name="서 승원" userId="5ccc9146c37c74c2" providerId="LiveId" clId="{6FBF3852-0534-4B20-8E5A-B27DB30279CA}" dt="2022-11-08T07:46:23.700" v="678"/>
          <ac:picMkLst>
            <pc:docMk/>
            <pc:sldMk cId="789267832" sldId="334"/>
            <ac:picMk id="8" creationId="{FE70407D-4067-E8DE-0CC2-C82938620936}"/>
          </ac:picMkLst>
        </pc:picChg>
      </pc:sldChg>
      <pc:sldChg chg="delSp modSp add mod">
        <pc:chgData name="서 승원" userId="5ccc9146c37c74c2" providerId="LiveId" clId="{6FBF3852-0534-4B20-8E5A-B27DB30279CA}" dt="2022-11-08T07:56:56.623" v="928" actId="20577"/>
        <pc:sldMkLst>
          <pc:docMk/>
          <pc:sldMk cId="3738437652" sldId="335"/>
        </pc:sldMkLst>
        <pc:spChg chg="mod">
          <ac:chgData name="서 승원" userId="5ccc9146c37c74c2" providerId="LiveId" clId="{6FBF3852-0534-4B20-8E5A-B27DB30279CA}" dt="2022-11-08T07:48:21.043" v="834" actId="20577"/>
          <ac:spMkLst>
            <pc:docMk/>
            <pc:sldMk cId="3738437652" sldId="335"/>
            <ac:spMk id="2" creationId="{E7F33F55-5FB6-F4BD-400B-F23D5EA0226F}"/>
          </ac:spMkLst>
        </pc:spChg>
        <pc:spChg chg="mod">
          <ac:chgData name="서 승원" userId="5ccc9146c37c74c2" providerId="LiveId" clId="{6FBF3852-0534-4B20-8E5A-B27DB30279CA}" dt="2022-11-08T07:56:56.623" v="928" actId="20577"/>
          <ac:spMkLst>
            <pc:docMk/>
            <pc:sldMk cId="3738437652" sldId="335"/>
            <ac:spMk id="3" creationId="{E2D720D1-AD49-3913-2931-09A8AD562B94}"/>
          </ac:spMkLst>
        </pc:spChg>
        <pc:spChg chg="del mod">
          <ac:chgData name="서 승원" userId="5ccc9146c37c74c2" providerId="LiveId" clId="{6FBF3852-0534-4B20-8E5A-B27DB30279CA}" dt="2022-11-08T07:48:45.475" v="847"/>
          <ac:spMkLst>
            <pc:docMk/>
            <pc:sldMk cId="3738437652" sldId="335"/>
            <ac:spMk id="8" creationId="{69E742DD-A7D9-3B91-A7E2-0027B42AAD6C}"/>
          </ac:spMkLst>
        </pc:spChg>
      </pc:sldChg>
      <pc:sldChg chg="addSp delSp modSp add mod modAnim">
        <pc:chgData name="서 승원" userId="5ccc9146c37c74c2" providerId="LiveId" clId="{6FBF3852-0534-4B20-8E5A-B27DB30279CA}" dt="2022-11-08T08:39:55.758" v="937" actId="1076"/>
        <pc:sldMkLst>
          <pc:docMk/>
          <pc:sldMk cId="279850565" sldId="336"/>
        </pc:sldMkLst>
        <pc:spChg chg="del">
          <ac:chgData name="서 승원" userId="5ccc9146c37c74c2" providerId="LiveId" clId="{6FBF3852-0534-4B20-8E5A-B27DB30279CA}" dt="2022-11-08T08:39:54.926" v="936" actId="478"/>
          <ac:spMkLst>
            <pc:docMk/>
            <pc:sldMk cId="279850565" sldId="336"/>
            <ac:spMk id="3" creationId="{E2D720D1-AD49-3913-2931-09A8AD562B94}"/>
          </ac:spMkLst>
        </pc:spChg>
        <pc:spChg chg="del">
          <ac:chgData name="서 승원" userId="5ccc9146c37c74c2" providerId="LiveId" clId="{6FBF3852-0534-4B20-8E5A-B27DB30279CA}" dt="2022-11-08T08:39:44.080" v="933" actId="478"/>
          <ac:spMkLst>
            <pc:docMk/>
            <pc:sldMk cId="279850565" sldId="336"/>
            <ac:spMk id="10" creationId="{79E7D8BD-797D-CC9D-D01B-5BAD2D7F30BB}"/>
          </ac:spMkLst>
        </pc:spChg>
        <pc:spChg chg="del">
          <ac:chgData name="서 승원" userId="5ccc9146c37c74c2" providerId="LiveId" clId="{6FBF3852-0534-4B20-8E5A-B27DB30279CA}" dt="2022-11-08T08:39:43.438" v="932" actId="478"/>
          <ac:spMkLst>
            <pc:docMk/>
            <pc:sldMk cId="279850565" sldId="336"/>
            <ac:spMk id="14" creationId="{42189EA5-41A0-38BA-E88B-E70EA36D6859}"/>
          </ac:spMkLst>
        </pc:spChg>
        <pc:picChg chg="add mod">
          <ac:chgData name="서 승원" userId="5ccc9146c37c74c2" providerId="LiveId" clId="{6FBF3852-0534-4B20-8E5A-B27DB30279CA}" dt="2022-11-08T08:39:55.758" v="937" actId="1076"/>
          <ac:picMkLst>
            <pc:docMk/>
            <pc:sldMk cId="279850565" sldId="336"/>
            <ac:picMk id="4" creationId="{B151B2A3-AE81-BB68-C10D-819545F93FBF}"/>
          </ac:picMkLst>
        </pc:picChg>
        <pc:picChg chg="del">
          <ac:chgData name="서 승원" userId="5ccc9146c37c74c2" providerId="LiveId" clId="{6FBF3852-0534-4B20-8E5A-B27DB30279CA}" dt="2022-11-08T08:39:41.826" v="930" actId="478"/>
          <ac:picMkLst>
            <pc:docMk/>
            <pc:sldMk cId="279850565" sldId="336"/>
            <ac:picMk id="7" creationId="{9A9C4606-5AE4-8438-D0CA-6A7398042D32}"/>
          </ac:picMkLst>
        </pc:picChg>
        <pc:picChg chg="del">
          <ac:chgData name="서 승원" userId="5ccc9146c37c74c2" providerId="LiveId" clId="{6FBF3852-0534-4B20-8E5A-B27DB30279CA}" dt="2022-11-08T08:39:42.073" v="931" actId="478"/>
          <ac:picMkLst>
            <pc:docMk/>
            <pc:sldMk cId="279850565" sldId="336"/>
            <ac:picMk id="12" creationId="{78278B44-4F8B-7647-D4D2-48EB1946990A}"/>
          </ac:picMkLst>
        </pc:picChg>
      </pc:sldChg>
    </pc:docChg>
  </pc:docChgLst>
  <pc:docChgLst>
    <pc:chgData name="서 승원" userId="5ccc9146c37c74c2" providerId="LiveId" clId="{32F30BB8-0A53-4A17-8D2C-658AA98A3603}"/>
    <pc:docChg chg="undo redo custSel addSld delSld modSld">
      <pc:chgData name="서 승원" userId="5ccc9146c37c74c2" providerId="LiveId" clId="{32F30BB8-0A53-4A17-8D2C-658AA98A3603}" dt="2022-12-12T09:50:15.897" v="915" actId="20577"/>
      <pc:docMkLst>
        <pc:docMk/>
      </pc:docMkLst>
      <pc:sldChg chg="addSp delSp modSp mod">
        <pc:chgData name="서 승원" userId="5ccc9146c37c74c2" providerId="LiveId" clId="{32F30BB8-0A53-4A17-8D2C-658AA98A3603}" dt="2022-12-12T09:50:15.897" v="915" actId="20577"/>
        <pc:sldMkLst>
          <pc:docMk/>
          <pc:sldMk cId="704800" sldId="320"/>
        </pc:sldMkLst>
        <pc:spChg chg="mod">
          <ac:chgData name="서 승원" userId="5ccc9146c37c74c2" providerId="LiveId" clId="{32F30BB8-0A53-4A17-8D2C-658AA98A3603}" dt="2022-12-12T09:32:56.293" v="153" actId="20577"/>
          <ac:spMkLst>
            <pc:docMk/>
            <pc:sldMk cId="704800" sldId="320"/>
            <ac:spMk id="2" creationId="{E7F33F55-5FB6-F4BD-400B-F23D5EA0226F}"/>
          </ac:spMkLst>
        </pc:spChg>
        <pc:spChg chg="mod">
          <ac:chgData name="서 승원" userId="5ccc9146c37c74c2" providerId="LiveId" clId="{32F30BB8-0A53-4A17-8D2C-658AA98A3603}" dt="2022-12-12T09:50:15.897" v="915" actId="20577"/>
          <ac:spMkLst>
            <pc:docMk/>
            <pc:sldMk cId="704800" sldId="320"/>
            <ac:spMk id="3" creationId="{E2D720D1-AD49-3913-2931-09A8AD562B94}"/>
          </ac:spMkLst>
        </pc:spChg>
        <pc:picChg chg="add mod">
          <ac:chgData name="서 승원" userId="5ccc9146c37c74c2" providerId="LiveId" clId="{32F30BB8-0A53-4A17-8D2C-658AA98A3603}" dt="2022-12-12T09:32:37.566" v="62"/>
          <ac:picMkLst>
            <pc:docMk/>
            <pc:sldMk cId="704800" sldId="320"/>
            <ac:picMk id="4" creationId="{9F1CBE13-B6FF-F880-8176-1F77A57DFA04}"/>
          </ac:picMkLst>
        </pc:picChg>
        <pc:picChg chg="del">
          <ac:chgData name="서 승원" userId="5ccc9146c37c74c2" providerId="LiveId" clId="{32F30BB8-0A53-4A17-8D2C-658AA98A3603}" dt="2022-12-12T09:31:44.254" v="17" actId="478"/>
          <ac:picMkLst>
            <pc:docMk/>
            <pc:sldMk cId="704800" sldId="320"/>
            <ac:picMk id="7" creationId="{EBB30A26-2C57-C412-3552-9EBF574922B9}"/>
          </ac:picMkLst>
        </pc:picChg>
        <pc:picChg chg="add mod">
          <ac:chgData name="서 승원" userId="5ccc9146c37c74c2" providerId="LiveId" clId="{32F30BB8-0A53-4A17-8D2C-658AA98A3603}" dt="2022-12-12T09:32:37.566" v="62"/>
          <ac:picMkLst>
            <pc:docMk/>
            <pc:sldMk cId="704800" sldId="320"/>
            <ac:picMk id="8" creationId="{08FDB7FE-7950-1E3B-6F99-4A6762E73AEE}"/>
          </ac:picMkLst>
        </pc:picChg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214167157" sldId="321"/>
        </pc:sldMkLst>
      </pc:sldChg>
      <pc:sldChg chg="delSp modSp add del mod">
        <pc:chgData name="서 승원" userId="5ccc9146c37c74c2" providerId="LiveId" clId="{32F30BB8-0A53-4A17-8D2C-658AA98A3603}" dt="2022-12-12T09:37:23.086" v="273" actId="47"/>
        <pc:sldMkLst>
          <pc:docMk/>
          <pc:sldMk cId="1220311692" sldId="321"/>
        </pc:sldMkLst>
        <pc:spChg chg="mod">
          <ac:chgData name="서 승원" userId="5ccc9146c37c74c2" providerId="LiveId" clId="{32F30BB8-0A53-4A17-8D2C-658AA98A3603}" dt="2022-12-12T09:32:52.501" v="141" actId="20577"/>
          <ac:spMkLst>
            <pc:docMk/>
            <pc:sldMk cId="1220311692" sldId="321"/>
            <ac:spMk id="2" creationId="{E7F33F55-5FB6-F4BD-400B-F23D5EA0226F}"/>
          </ac:spMkLst>
        </pc:spChg>
        <pc:spChg chg="mod">
          <ac:chgData name="서 승원" userId="5ccc9146c37c74c2" providerId="LiveId" clId="{32F30BB8-0A53-4A17-8D2C-658AA98A3603}" dt="2022-12-12T09:36:23.919" v="268" actId="20577"/>
          <ac:spMkLst>
            <pc:docMk/>
            <pc:sldMk cId="1220311692" sldId="321"/>
            <ac:spMk id="3" creationId="{E2D720D1-AD49-3913-2931-09A8AD562B94}"/>
          </ac:spMkLst>
        </pc:spChg>
        <pc:picChg chg="del">
          <ac:chgData name="서 승원" userId="5ccc9146c37c74c2" providerId="LiveId" clId="{32F30BB8-0A53-4A17-8D2C-658AA98A3603}" dt="2022-12-12T09:33:20.021" v="155" actId="478"/>
          <ac:picMkLst>
            <pc:docMk/>
            <pc:sldMk cId="1220311692" sldId="321"/>
            <ac:picMk id="4" creationId="{9F1CBE13-B6FF-F880-8176-1F77A57DFA04}"/>
          </ac:picMkLst>
        </pc:picChg>
        <pc:picChg chg="del">
          <ac:chgData name="서 승원" userId="5ccc9146c37c74c2" providerId="LiveId" clId="{32F30BB8-0A53-4A17-8D2C-658AA98A3603}" dt="2022-12-12T09:33:20.021" v="155" actId="478"/>
          <ac:picMkLst>
            <pc:docMk/>
            <pc:sldMk cId="1220311692" sldId="321"/>
            <ac:picMk id="8" creationId="{08FDB7FE-7950-1E3B-6F99-4A6762E73AEE}"/>
          </ac:picMkLst>
        </pc:picChg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1182003218" sldId="322"/>
        </pc:sldMkLst>
      </pc:sldChg>
      <pc:sldChg chg="addSp delSp modSp add mod">
        <pc:chgData name="서 승원" userId="5ccc9146c37c74c2" providerId="LiveId" clId="{32F30BB8-0A53-4A17-8D2C-658AA98A3603}" dt="2022-12-12T09:46:10.347" v="726" actId="21"/>
        <pc:sldMkLst>
          <pc:docMk/>
          <pc:sldMk cId="3702104072" sldId="322"/>
        </pc:sldMkLst>
        <pc:spChg chg="mod">
          <ac:chgData name="서 승원" userId="5ccc9146c37c74c2" providerId="LiveId" clId="{32F30BB8-0A53-4A17-8D2C-658AA98A3603}" dt="2022-12-12T09:39:20.684" v="478" actId="20577"/>
          <ac:spMkLst>
            <pc:docMk/>
            <pc:sldMk cId="3702104072" sldId="322"/>
            <ac:spMk id="3" creationId="{E2D720D1-AD49-3913-2931-09A8AD562B94}"/>
          </ac:spMkLst>
        </pc:spChg>
        <pc:picChg chg="add del mod">
          <ac:chgData name="서 승원" userId="5ccc9146c37c74c2" providerId="LiveId" clId="{32F30BB8-0A53-4A17-8D2C-658AA98A3603}" dt="2022-12-12T09:46:10.347" v="726" actId="21"/>
          <ac:picMkLst>
            <pc:docMk/>
            <pc:sldMk cId="3702104072" sldId="322"/>
            <ac:picMk id="4" creationId="{8115918A-D556-F80D-488F-A8079E9C90AD}"/>
          </ac:picMkLst>
        </pc:picChg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194160227" sldId="323"/>
        </pc:sldMkLst>
      </pc:sldChg>
      <pc:sldChg chg="addSp delSp modSp add mod">
        <pc:chgData name="서 승원" userId="5ccc9146c37c74c2" providerId="LiveId" clId="{32F30BB8-0A53-4A17-8D2C-658AA98A3603}" dt="2022-12-12T09:46:14.753" v="728" actId="478"/>
        <pc:sldMkLst>
          <pc:docMk/>
          <pc:sldMk cId="1557788466" sldId="323"/>
        </pc:sldMkLst>
        <pc:spChg chg="mod">
          <ac:chgData name="서 승원" userId="5ccc9146c37c74c2" providerId="LiveId" clId="{32F30BB8-0A53-4A17-8D2C-658AA98A3603}" dt="2022-12-12T09:40:16.649" v="509" actId="20577"/>
          <ac:spMkLst>
            <pc:docMk/>
            <pc:sldMk cId="1557788466" sldId="323"/>
            <ac:spMk id="3" creationId="{E2D720D1-AD49-3913-2931-09A8AD562B94}"/>
          </ac:spMkLst>
        </pc:spChg>
        <pc:picChg chg="add del mod">
          <ac:chgData name="서 승원" userId="5ccc9146c37c74c2" providerId="LiveId" clId="{32F30BB8-0A53-4A17-8D2C-658AA98A3603}" dt="2022-12-12T09:46:14.532" v="727" actId="478"/>
          <ac:picMkLst>
            <pc:docMk/>
            <pc:sldMk cId="1557788466" sldId="323"/>
            <ac:picMk id="4" creationId="{9B3335B8-38DC-6BCF-A081-F13DEA941B2C}"/>
          </ac:picMkLst>
        </pc:picChg>
        <pc:picChg chg="add del mod">
          <ac:chgData name="서 승원" userId="5ccc9146c37c74c2" providerId="LiveId" clId="{32F30BB8-0A53-4A17-8D2C-658AA98A3603}" dt="2022-12-12T09:46:14.753" v="728" actId="478"/>
          <ac:picMkLst>
            <pc:docMk/>
            <pc:sldMk cId="1557788466" sldId="323"/>
            <ac:picMk id="7" creationId="{FB8F02BC-D643-872B-77C7-76F5E74159E5}"/>
          </ac:picMkLst>
        </pc:picChg>
      </pc:sldChg>
      <pc:sldChg chg="addSp delSp modSp add mod">
        <pc:chgData name="서 승원" userId="5ccc9146c37c74c2" providerId="LiveId" clId="{32F30BB8-0A53-4A17-8D2C-658AA98A3603}" dt="2022-12-12T09:47:47.486" v="748" actId="403"/>
        <pc:sldMkLst>
          <pc:docMk/>
          <pc:sldMk cId="3894717430" sldId="324"/>
        </pc:sldMkLst>
        <pc:spChg chg="mod">
          <ac:chgData name="서 승원" userId="5ccc9146c37c74c2" providerId="LiveId" clId="{32F30BB8-0A53-4A17-8D2C-658AA98A3603}" dt="2022-12-12T09:40:33.570" v="529" actId="20577"/>
          <ac:spMkLst>
            <pc:docMk/>
            <pc:sldMk cId="3894717430" sldId="324"/>
            <ac:spMk id="2" creationId="{E7F33F55-5FB6-F4BD-400B-F23D5EA0226F}"/>
          </ac:spMkLst>
        </pc:spChg>
        <pc:spChg chg="mod">
          <ac:chgData name="서 승원" userId="5ccc9146c37c74c2" providerId="LiveId" clId="{32F30BB8-0A53-4A17-8D2C-658AA98A3603}" dt="2022-12-12T09:47:47.486" v="748" actId="403"/>
          <ac:spMkLst>
            <pc:docMk/>
            <pc:sldMk cId="3894717430" sldId="324"/>
            <ac:spMk id="3" creationId="{E2D720D1-AD49-3913-2931-09A8AD562B94}"/>
          </ac:spMkLst>
        </pc:spChg>
        <pc:spChg chg="add del mod">
          <ac:chgData name="서 승원" userId="5ccc9146c37c74c2" providerId="LiveId" clId="{32F30BB8-0A53-4A17-8D2C-658AA98A3603}" dt="2022-12-12T09:44:47.620" v="703" actId="478"/>
          <ac:spMkLst>
            <pc:docMk/>
            <pc:sldMk cId="3894717430" sldId="324"/>
            <ac:spMk id="8" creationId="{58652607-609F-FD78-8856-062AB240304B}"/>
          </ac:spMkLst>
        </pc:spChg>
        <pc:spChg chg="add mod">
          <ac:chgData name="서 승원" userId="5ccc9146c37c74c2" providerId="LiveId" clId="{32F30BB8-0A53-4A17-8D2C-658AA98A3603}" dt="2022-12-12T09:44:47.785" v="704"/>
          <ac:spMkLst>
            <pc:docMk/>
            <pc:sldMk cId="3894717430" sldId="324"/>
            <ac:spMk id="9" creationId="{6BF2FD98-7C2E-553D-DE21-AE5EDEDA194D}"/>
          </ac:spMkLst>
        </pc:spChg>
        <pc:picChg chg="add del mod">
          <ac:chgData name="서 승원" userId="5ccc9146c37c74c2" providerId="LiveId" clId="{32F30BB8-0A53-4A17-8D2C-658AA98A3603}" dt="2022-12-12T09:41:00.903" v="533" actId="478"/>
          <ac:picMkLst>
            <pc:docMk/>
            <pc:sldMk cId="3894717430" sldId="324"/>
            <ac:picMk id="4" creationId="{AB8B9FA8-561D-89A9-89A5-DE4286FE6F4D}"/>
          </ac:picMkLst>
        </pc:picChg>
        <pc:picChg chg="add mod">
          <ac:chgData name="서 승원" userId="5ccc9146c37c74c2" providerId="LiveId" clId="{32F30BB8-0A53-4A17-8D2C-658AA98A3603}" dt="2022-12-12T09:45:16.335" v="716" actId="1582"/>
          <ac:picMkLst>
            <pc:docMk/>
            <pc:sldMk cId="3894717430" sldId="324"/>
            <ac:picMk id="7" creationId="{FC5FC0FC-7426-FFBF-E66C-AFBA6C4D485D}"/>
          </ac:picMkLst>
        </pc:picChg>
      </pc:sldChg>
      <pc:sldChg chg="addSp delSp modSp add mod">
        <pc:chgData name="서 승원" userId="5ccc9146c37c74c2" providerId="LiveId" clId="{32F30BB8-0A53-4A17-8D2C-658AA98A3603}" dt="2022-12-12T09:47:41.824" v="746" actId="403"/>
        <pc:sldMkLst>
          <pc:docMk/>
          <pc:sldMk cId="2215209363" sldId="325"/>
        </pc:sldMkLst>
        <pc:spChg chg="mod">
          <ac:chgData name="서 승원" userId="5ccc9146c37c74c2" providerId="LiveId" clId="{32F30BB8-0A53-4A17-8D2C-658AA98A3603}" dt="2022-12-12T09:47:41.824" v="746" actId="403"/>
          <ac:spMkLst>
            <pc:docMk/>
            <pc:sldMk cId="2215209363" sldId="325"/>
            <ac:spMk id="3" creationId="{E2D720D1-AD49-3913-2931-09A8AD562B94}"/>
          </ac:spMkLst>
        </pc:spChg>
        <pc:spChg chg="add mod">
          <ac:chgData name="서 승원" userId="5ccc9146c37c74c2" providerId="LiveId" clId="{32F30BB8-0A53-4A17-8D2C-658AA98A3603}" dt="2022-12-12T09:44:51.585" v="706" actId="20577"/>
          <ac:spMkLst>
            <pc:docMk/>
            <pc:sldMk cId="2215209363" sldId="325"/>
            <ac:spMk id="8" creationId="{256629E0-43E1-A3EB-F392-B500D334F382}"/>
          </ac:spMkLst>
        </pc:spChg>
        <pc:picChg chg="add mod">
          <ac:chgData name="서 승원" userId="5ccc9146c37c74c2" providerId="LiveId" clId="{32F30BB8-0A53-4A17-8D2C-658AA98A3603}" dt="2022-12-12T09:45:12.169" v="715" actId="1582"/>
          <ac:picMkLst>
            <pc:docMk/>
            <pc:sldMk cId="2215209363" sldId="325"/>
            <ac:picMk id="4" creationId="{80BF285C-C6AA-E47A-E27C-841B67022423}"/>
          </ac:picMkLst>
        </pc:picChg>
        <pc:picChg chg="del">
          <ac:chgData name="서 승원" userId="5ccc9146c37c74c2" providerId="LiveId" clId="{32F30BB8-0A53-4A17-8D2C-658AA98A3603}" dt="2022-12-12T09:41:59.140" v="570" actId="478"/>
          <ac:picMkLst>
            <pc:docMk/>
            <pc:sldMk cId="2215209363" sldId="325"/>
            <ac:picMk id="7" creationId="{FC5FC0FC-7426-FFBF-E66C-AFBA6C4D485D}"/>
          </ac:picMkLst>
        </pc:picChg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3186760660" sldId="325"/>
        </pc:sldMkLst>
      </pc:sldChg>
      <pc:sldChg chg="addSp delSp modSp add mod">
        <pc:chgData name="서 승원" userId="5ccc9146c37c74c2" providerId="LiveId" clId="{32F30BB8-0A53-4A17-8D2C-658AA98A3603}" dt="2022-12-12T09:47:44.860" v="747" actId="403"/>
        <pc:sldMkLst>
          <pc:docMk/>
          <pc:sldMk cId="2432445255" sldId="326"/>
        </pc:sldMkLst>
        <pc:spChg chg="mod">
          <ac:chgData name="서 승원" userId="5ccc9146c37c74c2" providerId="LiveId" clId="{32F30BB8-0A53-4A17-8D2C-658AA98A3603}" dt="2022-12-12T09:47:44.860" v="747" actId="403"/>
          <ac:spMkLst>
            <pc:docMk/>
            <pc:sldMk cId="2432445255" sldId="326"/>
            <ac:spMk id="3" creationId="{E2D720D1-AD49-3913-2931-09A8AD562B94}"/>
          </ac:spMkLst>
        </pc:spChg>
        <pc:spChg chg="add mod">
          <ac:chgData name="서 승원" userId="5ccc9146c37c74c2" providerId="LiveId" clId="{32F30BB8-0A53-4A17-8D2C-658AA98A3603}" dt="2022-12-12T09:44:53.824" v="708" actId="20577"/>
          <ac:spMkLst>
            <pc:docMk/>
            <pc:sldMk cId="2432445255" sldId="326"/>
            <ac:spMk id="8" creationId="{A5E13860-6CC1-CBA2-1DF6-3FC504550B37}"/>
          </ac:spMkLst>
        </pc:spChg>
        <pc:picChg chg="del">
          <ac:chgData name="서 승원" userId="5ccc9146c37c74c2" providerId="LiveId" clId="{32F30BB8-0A53-4A17-8D2C-658AA98A3603}" dt="2022-12-12T09:42:34.468" v="590" actId="478"/>
          <ac:picMkLst>
            <pc:docMk/>
            <pc:sldMk cId="2432445255" sldId="326"/>
            <ac:picMk id="4" creationId="{80BF285C-C6AA-E47A-E27C-841B67022423}"/>
          </ac:picMkLst>
        </pc:picChg>
        <pc:picChg chg="add mod">
          <ac:chgData name="서 승원" userId="5ccc9146c37c74c2" providerId="LiveId" clId="{32F30BB8-0A53-4A17-8D2C-658AA98A3603}" dt="2022-12-12T09:45:08.462" v="714" actId="1582"/>
          <ac:picMkLst>
            <pc:docMk/>
            <pc:sldMk cId="2432445255" sldId="326"/>
            <ac:picMk id="7" creationId="{5E820DCA-4A21-9B18-EA9D-9E92E41C49C0}"/>
          </ac:picMkLst>
        </pc:picChg>
      </pc:sldChg>
      <pc:sldChg chg="addSp delSp modSp add mod">
        <pc:chgData name="서 승원" userId="5ccc9146c37c74c2" providerId="LiveId" clId="{32F30BB8-0A53-4A17-8D2C-658AA98A3603}" dt="2022-12-12T09:47:49.964" v="749" actId="403"/>
        <pc:sldMkLst>
          <pc:docMk/>
          <pc:sldMk cId="22291936" sldId="327"/>
        </pc:sldMkLst>
        <pc:spChg chg="mod">
          <ac:chgData name="서 승원" userId="5ccc9146c37c74c2" providerId="LiveId" clId="{32F30BB8-0A53-4A17-8D2C-658AA98A3603}" dt="2022-12-12T09:47:49.964" v="749" actId="403"/>
          <ac:spMkLst>
            <pc:docMk/>
            <pc:sldMk cId="22291936" sldId="327"/>
            <ac:spMk id="3" creationId="{E2D720D1-AD49-3913-2931-09A8AD562B94}"/>
          </ac:spMkLst>
        </pc:spChg>
        <pc:spChg chg="add mod">
          <ac:chgData name="서 승원" userId="5ccc9146c37c74c2" providerId="LiveId" clId="{32F30BB8-0A53-4A17-8D2C-658AA98A3603}" dt="2022-12-12T09:44:55.515" v="710" actId="20577"/>
          <ac:spMkLst>
            <pc:docMk/>
            <pc:sldMk cId="22291936" sldId="327"/>
            <ac:spMk id="8" creationId="{BECCF983-9713-D4F1-F972-1249EE38E146}"/>
          </ac:spMkLst>
        </pc:spChg>
        <pc:picChg chg="add mod">
          <ac:chgData name="서 승원" userId="5ccc9146c37c74c2" providerId="LiveId" clId="{32F30BB8-0A53-4A17-8D2C-658AA98A3603}" dt="2022-12-12T09:45:04.195" v="712" actId="1582"/>
          <ac:picMkLst>
            <pc:docMk/>
            <pc:sldMk cId="22291936" sldId="327"/>
            <ac:picMk id="4" creationId="{01C8C328-A400-2C7C-9DC9-29D94034EB36}"/>
          </ac:picMkLst>
        </pc:picChg>
        <pc:picChg chg="del">
          <ac:chgData name="서 승원" userId="5ccc9146c37c74c2" providerId="LiveId" clId="{32F30BB8-0A53-4A17-8D2C-658AA98A3603}" dt="2022-12-12T09:43:03.931" v="607" actId="478"/>
          <ac:picMkLst>
            <pc:docMk/>
            <pc:sldMk cId="22291936" sldId="327"/>
            <ac:picMk id="7" creationId="{5E820DCA-4A21-9B18-EA9D-9E92E41C49C0}"/>
          </ac:picMkLst>
        </pc:picChg>
      </pc:sldChg>
      <pc:sldChg chg="addSp delSp modSp add mod">
        <pc:chgData name="서 승원" userId="5ccc9146c37c74c2" providerId="LiveId" clId="{32F30BB8-0A53-4A17-8D2C-658AA98A3603}" dt="2022-12-12T09:47:29.847" v="745" actId="1582"/>
        <pc:sldMkLst>
          <pc:docMk/>
          <pc:sldMk cId="4076485613" sldId="328"/>
        </pc:sldMkLst>
        <pc:spChg chg="del">
          <ac:chgData name="서 승원" userId="5ccc9146c37c74c2" providerId="LiveId" clId="{32F30BB8-0A53-4A17-8D2C-658AA98A3603}" dt="2022-12-12T09:46:22.738" v="732" actId="478"/>
          <ac:spMkLst>
            <pc:docMk/>
            <pc:sldMk cId="4076485613" sldId="328"/>
            <ac:spMk id="3" creationId="{E2D720D1-AD49-3913-2931-09A8AD562B94}"/>
          </ac:spMkLst>
        </pc:spChg>
        <pc:spChg chg="add mod">
          <ac:chgData name="서 승원" userId="5ccc9146c37c74c2" providerId="LiveId" clId="{32F30BB8-0A53-4A17-8D2C-658AA98A3603}" dt="2022-12-12T09:47:19.565" v="744" actId="1076"/>
          <ac:spMkLst>
            <pc:docMk/>
            <pc:sldMk cId="4076485613" sldId="328"/>
            <ac:spMk id="9" creationId="{632D6B2B-0F5D-924D-A130-F9E4642C999F}"/>
          </ac:spMkLst>
        </pc:spChg>
        <pc:spChg chg="add mod">
          <ac:chgData name="서 승원" userId="5ccc9146c37c74c2" providerId="LiveId" clId="{32F30BB8-0A53-4A17-8D2C-658AA98A3603}" dt="2022-12-12T09:47:19.565" v="744" actId="1076"/>
          <ac:spMkLst>
            <pc:docMk/>
            <pc:sldMk cId="4076485613" sldId="328"/>
            <ac:spMk id="10" creationId="{17F9F478-CFA4-225C-D3BE-9EED44BB5B02}"/>
          </ac:spMkLst>
        </pc:spChg>
        <pc:spChg chg="add mod">
          <ac:chgData name="서 승원" userId="5ccc9146c37c74c2" providerId="LiveId" clId="{32F30BB8-0A53-4A17-8D2C-658AA98A3603}" dt="2022-12-12T09:47:19.565" v="744" actId="1076"/>
          <ac:spMkLst>
            <pc:docMk/>
            <pc:sldMk cId="4076485613" sldId="328"/>
            <ac:spMk id="11" creationId="{39181D12-5D43-441E-C3D1-500D97F81B19}"/>
          </ac:spMkLst>
        </pc:spChg>
        <pc:picChg chg="add mod">
          <ac:chgData name="서 승원" userId="5ccc9146c37c74c2" providerId="LiveId" clId="{32F30BB8-0A53-4A17-8D2C-658AA98A3603}" dt="2022-12-12T09:47:29.847" v="745" actId="1582"/>
          <ac:picMkLst>
            <pc:docMk/>
            <pc:sldMk cId="4076485613" sldId="328"/>
            <ac:picMk id="4" creationId="{E1B0C9E0-CF3A-864B-5596-68A44879F396}"/>
          </ac:picMkLst>
        </pc:picChg>
        <pc:picChg chg="add mod">
          <ac:chgData name="서 승원" userId="5ccc9146c37c74c2" providerId="LiveId" clId="{32F30BB8-0A53-4A17-8D2C-658AA98A3603}" dt="2022-12-12T09:47:29.847" v="745" actId="1582"/>
          <ac:picMkLst>
            <pc:docMk/>
            <pc:sldMk cId="4076485613" sldId="328"/>
            <ac:picMk id="7" creationId="{D2437F8B-DD8B-532A-0C1F-CF665B0383EA}"/>
          </ac:picMkLst>
        </pc:picChg>
        <pc:picChg chg="add mod">
          <ac:chgData name="서 승원" userId="5ccc9146c37c74c2" providerId="LiveId" clId="{32F30BB8-0A53-4A17-8D2C-658AA98A3603}" dt="2022-12-12T09:47:29.847" v="745" actId="1582"/>
          <ac:picMkLst>
            <pc:docMk/>
            <pc:sldMk cId="4076485613" sldId="328"/>
            <ac:picMk id="8" creationId="{4EA2533C-D415-3AC0-C0D0-DD76B9B61FC2}"/>
          </ac:picMkLst>
        </pc:picChg>
      </pc:sldChg>
      <pc:sldChg chg="delSp modSp add mod">
        <pc:chgData name="서 승원" userId="5ccc9146c37c74c2" providerId="LiveId" clId="{32F30BB8-0A53-4A17-8D2C-658AA98A3603}" dt="2022-12-12T09:49:51.305" v="881"/>
        <pc:sldMkLst>
          <pc:docMk/>
          <pc:sldMk cId="1801701107" sldId="329"/>
        </pc:sldMkLst>
        <pc:spChg chg="mod">
          <ac:chgData name="서 승원" userId="5ccc9146c37c74c2" providerId="LiveId" clId="{32F30BB8-0A53-4A17-8D2C-658AA98A3603}" dt="2022-12-12T09:48:01.089" v="781" actId="20577"/>
          <ac:spMkLst>
            <pc:docMk/>
            <pc:sldMk cId="1801701107" sldId="329"/>
            <ac:spMk id="2" creationId="{E7F33F55-5FB6-F4BD-400B-F23D5EA0226F}"/>
          </ac:spMkLst>
        </pc:spChg>
        <pc:spChg chg="mod">
          <ac:chgData name="서 승원" userId="5ccc9146c37c74c2" providerId="LiveId" clId="{32F30BB8-0A53-4A17-8D2C-658AA98A3603}" dt="2022-12-12T09:49:51.305" v="881"/>
          <ac:spMkLst>
            <pc:docMk/>
            <pc:sldMk cId="1801701107" sldId="329"/>
            <ac:spMk id="3" creationId="{E2D720D1-AD49-3913-2931-09A8AD562B94}"/>
          </ac:spMkLst>
        </pc:spChg>
        <pc:spChg chg="del">
          <ac:chgData name="서 승원" userId="5ccc9146c37c74c2" providerId="LiveId" clId="{32F30BB8-0A53-4A17-8D2C-658AA98A3603}" dt="2022-12-12T09:48:03.396" v="782" actId="478"/>
          <ac:spMkLst>
            <pc:docMk/>
            <pc:sldMk cId="1801701107" sldId="329"/>
            <ac:spMk id="8" creationId="{BECCF983-9713-D4F1-F972-1249EE38E146}"/>
          </ac:spMkLst>
        </pc:spChg>
        <pc:picChg chg="del">
          <ac:chgData name="서 승원" userId="5ccc9146c37c74c2" providerId="LiveId" clId="{32F30BB8-0A53-4A17-8D2C-658AA98A3603}" dt="2022-12-12T09:48:03.396" v="782" actId="478"/>
          <ac:picMkLst>
            <pc:docMk/>
            <pc:sldMk cId="1801701107" sldId="329"/>
            <ac:picMk id="4" creationId="{01C8C328-A400-2C7C-9DC9-29D94034EB36}"/>
          </ac:picMkLst>
        </pc:picChg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3738437652" sldId="335"/>
        </pc:sldMkLst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1519812388" sldId="337"/>
        </pc:sldMkLst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3627784954" sldId="338"/>
        </pc:sldMkLst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1907385314" sldId="339"/>
        </pc:sldMkLst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2066163778" sldId="340"/>
        </pc:sldMkLst>
      </pc:sldChg>
      <pc:sldChg chg="del">
        <pc:chgData name="서 승원" userId="5ccc9146c37c74c2" providerId="LiveId" clId="{32F30BB8-0A53-4A17-8D2C-658AA98A3603}" dt="2022-12-12T08:35:08.885" v="0" actId="47"/>
        <pc:sldMkLst>
          <pc:docMk/>
          <pc:sldMk cId="443937391" sldId="341"/>
        </pc:sldMkLst>
      </pc:sldChg>
    </pc:docChg>
  </pc:docChgLst>
  <pc:docChgLst>
    <pc:chgData name="서 승원" userId="5ccc9146c37c74c2" providerId="LiveId" clId="{292B140C-4995-4CBC-AEC1-2AF105946F6A}"/>
    <pc:docChg chg="undo custSel addSld delSld modSld">
      <pc:chgData name="서 승원" userId="5ccc9146c37c74c2" providerId="LiveId" clId="{292B140C-4995-4CBC-AEC1-2AF105946F6A}" dt="2022-09-13T08:03:36.716" v="2884"/>
      <pc:docMkLst>
        <pc:docMk/>
      </pc:docMkLst>
      <pc:sldChg chg="modSp mod">
        <pc:chgData name="서 승원" userId="5ccc9146c37c74c2" providerId="LiveId" clId="{292B140C-4995-4CBC-AEC1-2AF105946F6A}" dt="2022-09-12T08:27:56.616" v="1311" actId="20577"/>
        <pc:sldMkLst>
          <pc:docMk/>
          <pc:sldMk cId="1560876241" sldId="256"/>
        </pc:sldMkLst>
        <pc:spChg chg="mod">
          <ac:chgData name="서 승원" userId="5ccc9146c37c74c2" providerId="LiveId" clId="{292B140C-4995-4CBC-AEC1-2AF105946F6A}" dt="2022-09-12T08:27:56.616" v="1311" actId="20577"/>
          <ac:spMkLst>
            <pc:docMk/>
            <pc:sldMk cId="1560876241" sldId="256"/>
            <ac:spMk id="2" creationId="{69FF9E7D-8829-17B6-620E-F72AA9798320}"/>
          </ac:spMkLst>
        </pc:spChg>
        <pc:spChg chg="mod">
          <ac:chgData name="서 승원" userId="5ccc9146c37c74c2" providerId="LiveId" clId="{292B140C-4995-4CBC-AEC1-2AF105946F6A}" dt="2022-09-11T09:01:30.184" v="68"/>
          <ac:spMkLst>
            <pc:docMk/>
            <pc:sldMk cId="1560876241" sldId="256"/>
            <ac:spMk id="3" creationId="{2B4E6693-092F-6552-BB34-64CA553174E8}"/>
          </ac:spMkLst>
        </pc:spChg>
      </pc:sldChg>
      <pc:sldChg chg="modSp del mod">
        <pc:chgData name="서 승원" userId="5ccc9146c37c74c2" providerId="LiveId" clId="{292B140C-4995-4CBC-AEC1-2AF105946F6A}" dt="2022-09-11T09:01:58.854" v="81" actId="47"/>
        <pc:sldMkLst>
          <pc:docMk/>
          <pc:sldMk cId="3663021915" sldId="312"/>
        </pc:sldMkLst>
        <pc:spChg chg="mod">
          <ac:chgData name="서 승원" userId="5ccc9146c37c74c2" providerId="LiveId" clId="{292B140C-4995-4CBC-AEC1-2AF105946F6A}" dt="2022-09-11T08:58:41.935" v="24" actId="1076"/>
          <ac:spMkLst>
            <pc:docMk/>
            <pc:sldMk cId="3663021915" sldId="312"/>
            <ac:spMk id="2" creationId="{E7F33F55-5FB6-F4BD-400B-F23D5EA0226F}"/>
          </ac:spMkLst>
        </pc:spChg>
      </pc:sldChg>
      <pc:sldChg chg="del">
        <pc:chgData name="서 승원" userId="5ccc9146c37c74c2" providerId="LiveId" clId="{292B140C-4995-4CBC-AEC1-2AF105946F6A}" dt="2022-09-11T09:01:58.854" v="81" actId="47"/>
        <pc:sldMkLst>
          <pc:docMk/>
          <pc:sldMk cId="1761095496" sldId="313"/>
        </pc:sldMkLst>
      </pc:sldChg>
      <pc:sldChg chg="del">
        <pc:chgData name="서 승원" userId="5ccc9146c37c74c2" providerId="LiveId" clId="{292B140C-4995-4CBC-AEC1-2AF105946F6A}" dt="2022-09-11T09:01:58.854" v="81" actId="47"/>
        <pc:sldMkLst>
          <pc:docMk/>
          <pc:sldMk cId="4236893725" sldId="315"/>
        </pc:sldMkLst>
      </pc:sldChg>
      <pc:sldChg chg="del">
        <pc:chgData name="서 승원" userId="5ccc9146c37c74c2" providerId="LiveId" clId="{292B140C-4995-4CBC-AEC1-2AF105946F6A}" dt="2022-09-11T09:01:58.854" v="81" actId="47"/>
        <pc:sldMkLst>
          <pc:docMk/>
          <pc:sldMk cId="2883867670" sldId="316"/>
        </pc:sldMkLst>
      </pc:sldChg>
      <pc:sldChg chg="del">
        <pc:chgData name="서 승원" userId="5ccc9146c37c74c2" providerId="LiveId" clId="{292B140C-4995-4CBC-AEC1-2AF105946F6A}" dt="2022-09-11T09:01:58.854" v="81" actId="47"/>
        <pc:sldMkLst>
          <pc:docMk/>
          <pc:sldMk cId="2984300890" sldId="317"/>
        </pc:sldMkLst>
      </pc:sldChg>
      <pc:sldChg chg="del">
        <pc:chgData name="서 승원" userId="5ccc9146c37c74c2" providerId="LiveId" clId="{292B140C-4995-4CBC-AEC1-2AF105946F6A}" dt="2022-09-11T09:02:00.194" v="82" actId="47"/>
        <pc:sldMkLst>
          <pc:docMk/>
          <pc:sldMk cId="1474851584" sldId="318"/>
        </pc:sldMkLst>
      </pc:sldChg>
      <pc:sldChg chg="del">
        <pc:chgData name="서 승원" userId="5ccc9146c37c74c2" providerId="LiveId" clId="{292B140C-4995-4CBC-AEC1-2AF105946F6A}" dt="2022-09-11T09:01:58.854" v="81" actId="47"/>
        <pc:sldMkLst>
          <pc:docMk/>
          <pc:sldMk cId="3118517054" sldId="319"/>
        </pc:sldMkLst>
      </pc:sldChg>
      <pc:sldChg chg="addSp delSp modSp mod">
        <pc:chgData name="서 승원" userId="5ccc9146c37c74c2" providerId="LiveId" clId="{292B140C-4995-4CBC-AEC1-2AF105946F6A}" dt="2022-09-13T08:03:36.716" v="2884"/>
        <pc:sldMkLst>
          <pc:docMk/>
          <pc:sldMk cId="704800" sldId="320"/>
        </pc:sldMkLst>
        <pc:spChg chg="mod">
          <ac:chgData name="서 승원" userId="5ccc9146c37c74c2" providerId="LiveId" clId="{292B140C-4995-4CBC-AEC1-2AF105946F6A}" dt="2022-09-11T09:02:11.599" v="91" actId="20577"/>
          <ac:spMkLst>
            <pc:docMk/>
            <pc:sldMk cId="704800" sldId="320"/>
            <ac:spMk id="2" creationId="{E7F33F55-5FB6-F4BD-400B-F23D5EA0226F}"/>
          </ac:spMkLst>
        </pc:spChg>
        <pc:spChg chg="mod">
          <ac:chgData name="서 승원" userId="5ccc9146c37c74c2" providerId="LiveId" clId="{292B140C-4995-4CBC-AEC1-2AF105946F6A}" dt="2022-09-13T08:03:36.716" v="2884"/>
          <ac:spMkLst>
            <pc:docMk/>
            <pc:sldMk cId="704800" sldId="320"/>
            <ac:spMk id="3" creationId="{E2D720D1-AD49-3913-2931-09A8AD562B94}"/>
          </ac:spMkLst>
        </pc:spChg>
        <pc:picChg chg="add mod">
          <ac:chgData name="서 승원" userId="5ccc9146c37c74c2" providerId="LiveId" clId="{292B140C-4995-4CBC-AEC1-2AF105946F6A}" dt="2022-09-13T07:55:14.764" v="1352" actId="1035"/>
          <ac:picMkLst>
            <pc:docMk/>
            <pc:sldMk cId="704800" sldId="320"/>
            <ac:picMk id="7" creationId="{B8FD4BD0-3091-ED7F-2A9E-69CCF4812268}"/>
          </ac:picMkLst>
        </pc:picChg>
        <pc:picChg chg="add del mod">
          <ac:chgData name="서 승원" userId="5ccc9146c37c74c2" providerId="LiveId" clId="{292B140C-4995-4CBC-AEC1-2AF105946F6A}" dt="2022-09-12T07:17:25.656" v="98" actId="478"/>
          <ac:picMkLst>
            <pc:docMk/>
            <pc:sldMk cId="704800" sldId="320"/>
            <ac:picMk id="7" creationId="{FB58F0C2-B45F-20EE-0E12-F51C536768EE}"/>
          </ac:picMkLst>
        </pc:picChg>
        <pc:picChg chg="add del mod">
          <ac:chgData name="서 승원" userId="5ccc9146c37c74c2" providerId="LiveId" clId="{292B140C-4995-4CBC-AEC1-2AF105946F6A}" dt="2022-09-13T07:54:32.047" v="1314" actId="478"/>
          <ac:picMkLst>
            <pc:docMk/>
            <pc:sldMk cId="704800" sldId="320"/>
            <ac:picMk id="9" creationId="{22C5463F-D1A8-35EA-6297-3B614127917F}"/>
          </ac:picMkLst>
        </pc:picChg>
      </pc:sldChg>
      <pc:sldChg chg="del">
        <pc:chgData name="서 승원" userId="5ccc9146c37c74c2" providerId="LiveId" clId="{292B140C-4995-4CBC-AEC1-2AF105946F6A}" dt="2022-09-11T09:01:58.854" v="81" actId="47"/>
        <pc:sldMkLst>
          <pc:docMk/>
          <pc:sldMk cId="609928635" sldId="321"/>
        </pc:sldMkLst>
      </pc:sldChg>
      <pc:sldChg chg="addSp delSp modSp add mod">
        <pc:chgData name="서 승원" userId="5ccc9146c37c74c2" providerId="LiveId" clId="{292B140C-4995-4CBC-AEC1-2AF105946F6A}" dt="2022-09-13T08:03:17.498" v="2877" actId="1035"/>
        <pc:sldMkLst>
          <pc:docMk/>
          <pc:sldMk cId="3370799772" sldId="321"/>
        </pc:sldMkLst>
        <pc:spChg chg="mod">
          <ac:chgData name="서 승원" userId="5ccc9146c37c74c2" providerId="LiveId" clId="{292B140C-4995-4CBC-AEC1-2AF105946F6A}" dt="2022-09-12T08:08:36.025" v="640" actId="20577"/>
          <ac:spMkLst>
            <pc:docMk/>
            <pc:sldMk cId="3370799772" sldId="321"/>
            <ac:spMk id="2" creationId="{E7F33F55-5FB6-F4BD-400B-F23D5EA0226F}"/>
          </ac:spMkLst>
        </pc:spChg>
        <pc:spChg chg="mod">
          <ac:chgData name="서 승원" userId="5ccc9146c37c74c2" providerId="LiveId" clId="{292B140C-4995-4CBC-AEC1-2AF105946F6A}" dt="2022-09-13T08:03:17.498" v="2877" actId="1035"/>
          <ac:spMkLst>
            <pc:docMk/>
            <pc:sldMk cId="3370799772" sldId="321"/>
            <ac:spMk id="3" creationId="{E2D720D1-AD49-3913-2931-09A8AD562B94}"/>
          </ac:spMkLst>
        </pc:spChg>
        <pc:picChg chg="add mod">
          <ac:chgData name="서 승원" userId="5ccc9146c37c74c2" providerId="LiveId" clId="{292B140C-4995-4CBC-AEC1-2AF105946F6A}" dt="2022-09-13T08:01:02.994" v="2131" actId="1035"/>
          <ac:picMkLst>
            <pc:docMk/>
            <pc:sldMk cId="3370799772" sldId="321"/>
            <ac:picMk id="7" creationId="{79C129A5-E407-5BD2-C0E7-7700F0C4D90D}"/>
          </ac:picMkLst>
        </pc:picChg>
        <pc:picChg chg="del">
          <ac:chgData name="서 승원" userId="5ccc9146c37c74c2" providerId="LiveId" clId="{292B140C-4995-4CBC-AEC1-2AF105946F6A}" dt="2022-09-12T08:01:04.157" v="280" actId="478"/>
          <ac:picMkLst>
            <pc:docMk/>
            <pc:sldMk cId="3370799772" sldId="321"/>
            <ac:picMk id="9" creationId="{22C5463F-D1A8-35EA-6297-3B614127917F}"/>
          </ac:picMkLst>
        </pc:picChg>
      </pc:sldChg>
      <pc:sldChg chg="addSp delSp modSp add mod">
        <pc:chgData name="서 승원" userId="5ccc9146c37c74c2" providerId="LiveId" clId="{292B140C-4995-4CBC-AEC1-2AF105946F6A}" dt="2022-09-13T08:02:46.725" v="2779" actId="20577"/>
        <pc:sldMkLst>
          <pc:docMk/>
          <pc:sldMk cId="3435647138" sldId="322"/>
        </pc:sldMkLst>
        <pc:spChg chg="mod">
          <ac:chgData name="서 승원" userId="5ccc9146c37c74c2" providerId="LiveId" clId="{292B140C-4995-4CBC-AEC1-2AF105946F6A}" dt="2022-09-12T08:08:39.548" v="641" actId="20577"/>
          <ac:spMkLst>
            <pc:docMk/>
            <pc:sldMk cId="3435647138" sldId="322"/>
            <ac:spMk id="2" creationId="{E7F33F55-5FB6-F4BD-400B-F23D5EA0226F}"/>
          </ac:spMkLst>
        </pc:spChg>
        <pc:spChg chg="mod">
          <ac:chgData name="서 승원" userId="5ccc9146c37c74c2" providerId="LiveId" clId="{292B140C-4995-4CBC-AEC1-2AF105946F6A}" dt="2022-09-13T08:02:46.725" v="2779" actId="20577"/>
          <ac:spMkLst>
            <pc:docMk/>
            <pc:sldMk cId="3435647138" sldId="322"/>
            <ac:spMk id="3" creationId="{E2D720D1-AD49-3913-2931-09A8AD562B94}"/>
          </ac:spMkLst>
        </pc:spChg>
        <pc:picChg chg="del">
          <ac:chgData name="서 승원" userId="5ccc9146c37c74c2" providerId="LiveId" clId="{292B140C-4995-4CBC-AEC1-2AF105946F6A}" dt="2022-09-12T08:09:26.194" v="646" actId="478"/>
          <ac:picMkLst>
            <pc:docMk/>
            <pc:sldMk cId="3435647138" sldId="322"/>
            <ac:picMk id="7" creationId="{79C129A5-E407-5BD2-C0E7-7700F0C4D90D}"/>
          </ac:picMkLst>
        </pc:picChg>
        <pc:picChg chg="add del mod">
          <ac:chgData name="서 승원" userId="5ccc9146c37c74c2" providerId="LiveId" clId="{292B140C-4995-4CBC-AEC1-2AF105946F6A}" dt="2022-09-12T08:24:23.461" v="733" actId="478"/>
          <ac:picMkLst>
            <pc:docMk/>
            <pc:sldMk cId="3435647138" sldId="322"/>
            <ac:picMk id="8" creationId="{4F486E13-A2C1-B1F9-7960-769829286108}"/>
          </ac:picMkLst>
        </pc:picChg>
        <pc:picChg chg="add mod">
          <ac:chgData name="서 승원" userId="5ccc9146c37c74c2" providerId="LiveId" clId="{292B140C-4995-4CBC-AEC1-2AF105946F6A}" dt="2022-09-12T08:24:29.961" v="774" actId="208"/>
          <ac:picMkLst>
            <pc:docMk/>
            <pc:sldMk cId="3435647138" sldId="322"/>
            <ac:picMk id="10" creationId="{B615309A-75B7-6D89-2216-2668FD17D53C}"/>
          </ac:picMkLst>
        </pc:picChg>
      </pc:sldChg>
    </pc:docChg>
  </pc:docChgLst>
  <pc:docChgLst>
    <pc:chgData name="서 승원" userId="5ccc9146c37c74c2" providerId="LiveId" clId="{49529CF3-2EFF-4333-AE9B-BCBF0B69407E}"/>
    <pc:docChg chg="undo custSel addSld delSld modSld">
      <pc:chgData name="서 승원" userId="5ccc9146c37c74c2" providerId="LiveId" clId="{49529CF3-2EFF-4333-AE9B-BCBF0B69407E}" dt="2022-10-16T09:10:19.606" v="2299" actId="20577"/>
      <pc:docMkLst>
        <pc:docMk/>
      </pc:docMkLst>
      <pc:sldChg chg="addSp delSp modSp mod">
        <pc:chgData name="서 승원" userId="5ccc9146c37c74c2" providerId="LiveId" clId="{49529CF3-2EFF-4333-AE9B-BCBF0B69407E}" dt="2022-10-16T07:22:15.843" v="1340" actId="20578"/>
        <pc:sldMkLst>
          <pc:docMk/>
          <pc:sldMk cId="704800" sldId="320"/>
        </pc:sldMkLst>
        <pc:spChg chg="mod">
          <ac:chgData name="서 승원" userId="5ccc9146c37c74c2" providerId="LiveId" clId="{49529CF3-2EFF-4333-AE9B-BCBF0B69407E}" dt="2022-10-16T07:22:15.843" v="1340" actId="20578"/>
          <ac:spMkLst>
            <pc:docMk/>
            <pc:sldMk cId="704800" sldId="320"/>
            <ac:spMk id="2" creationId="{E7F33F55-5FB6-F4BD-400B-F23D5EA0226F}"/>
          </ac:spMkLst>
        </pc:spChg>
        <pc:spChg chg="mod">
          <ac:chgData name="서 승원" userId="5ccc9146c37c74c2" providerId="LiveId" clId="{49529CF3-2EFF-4333-AE9B-BCBF0B69407E}" dt="2022-10-16T07:17:17.024" v="1151" actId="20577"/>
          <ac:spMkLst>
            <pc:docMk/>
            <pc:sldMk cId="704800" sldId="320"/>
            <ac:spMk id="3" creationId="{E2D720D1-AD49-3913-2931-09A8AD562B94}"/>
          </ac:spMkLst>
        </pc:spChg>
        <pc:spChg chg="del">
          <ac:chgData name="서 승원" userId="5ccc9146c37c74c2" providerId="LiveId" clId="{49529CF3-2EFF-4333-AE9B-BCBF0B69407E}" dt="2022-10-16T07:17:22.845" v="1152" actId="478"/>
          <ac:spMkLst>
            <pc:docMk/>
            <pc:sldMk cId="704800" sldId="320"/>
            <ac:spMk id="12" creationId="{26C9DE9C-8A9C-F7E8-DFE5-E989E4DBB76B}"/>
          </ac:spMkLst>
        </pc:spChg>
        <pc:picChg chg="del">
          <ac:chgData name="서 승원" userId="5ccc9146c37c74c2" providerId="LiveId" clId="{49529CF3-2EFF-4333-AE9B-BCBF0B69407E}" dt="2022-10-16T07:17:22.845" v="1152" actId="478"/>
          <ac:picMkLst>
            <pc:docMk/>
            <pc:sldMk cId="704800" sldId="320"/>
            <ac:picMk id="4" creationId="{2E1E43DE-8190-7925-6C8B-144F3557FF1E}"/>
          </ac:picMkLst>
        </pc:picChg>
        <pc:picChg chg="del">
          <ac:chgData name="서 승원" userId="5ccc9146c37c74c2" providerId="LiveId" clId="{49529CF3-2EFF-4333-AE9B-BCBF0B69407E}" dt="2022-10-16T07:17:22.845" v="1152" actId="478"/>
          <ac:picMkLst>
            <pc:docMk/>
            <pc:sldMk cId="704800" sldId="320"/>
            <ac:picMk id="7" creationId="{AA1267BA-FF94-9214-A2E6-BE3B32EBBAF7}"/>
          </ac:picMkLst>
        </pc:picChg>
        <pc:picChg chg="add mod modCrop">
          <ac:chgData name="서 승원" userId="5ccc9146c37c74c2" providerId="LiveId" clId="{49529CF3-2EFF-4333-AE9B-BCBF0B69407E}" dt="2022-10-16T07:17:44.985" v="1159" actId="1076"/>
          <ac:picMkLst>
            <pc:docMk/>
            <pc:sldMk cId="704800" sldId="320"/>
            <ac:picMk id="8" creationId="{09C41B2A-42D2-5D02-4FA4-FDF3C76BE58B}"/>
          </ac:picMkLst>
        </pc:picChg>
      </pc:sldChg>
      <pc:sldChg chg="addSp delSp modSp mod delAnim modAnim">
        <pc:chgData name="서 승원" userId="5ccc9146c37c74c2" providerId="LiveId" clId="{49529CF3-2EFF-4333-AE9B-BCBF0B69407E}" dt="2022-10-16T07:26:26.875" v="1604"/>
        <pc:sldMkLst>
          <pc:docMk/>
          <pc:sldMk cId="214167157" sldId="321"/>
        </pc:sldMkLst>
        <pc:spChg chg="mod">
          <ac:chgData name="서 승원" userId="5ccc9146c37c74c2" providerId="LiveId" clId="{49529CF3-2EFF-4333-AE9B-BCBF0B69407E}" dt="2022-10-16T07:26:26.875" v="1604"/>
          <ac:spMkLst>
            <pc:docMk/>
            <pc:sldMk cId="214167157" sldId="321"/>
            <ac:spMk id="2" creationId="{E7F33F55-5FB6-F4BD-400B-F23D5EA0226F}"/>
          </ac:spMkLst>
        </pc:spChg>
        <pc:spChg chg="mod">
          <ac:chgData name="서 승원" userId="5ccc9146c37c74c2" providerId="LiveId" clId="{49529CF3-2EFF-4333-AE9B-BCBF0B69407E}" dt="2022-10-16T07:20:42.282" v="1296"/>
          <ac:spMkLst>
            <pc:docMk/>
            <pc:sldMk cId="214167157" sldId="321"/>
            <ac:spMk id="3" creationId="{E2D720D1-AD49-3913-2931-09A8AD562B94}"/>
          </ac:spMkLst>
        </pc:spChg>
        <pc:spChg chg="add mod">
          <ac:chgData name="서 승원" userId="5ccc9146c37c74c2" providerId="LiveId" clId="{49529CF3-2EFF-4333-AE9B-BCBF0B69407E}" dt="2022-10-16T07:20:37.927" v="1295"/>
          <ac:spMkLst>
            <pc:docMk/>
            <pc:sldMk cId="214167157" sldId="321"/>
            <ac:spMk id="8" creationId="{5AF31688-802D-F695-F72E-E18CD5E356D4}"/>
          </ac:spMkLst>
        </pc:spChg>
        <pc:spChg chg="del">
          <ac:chgData name="서 승원" userId="5ccc9146c37c74c2" providerId="LiveId" clId="{49529CF3-2EFF-4333-AE9B-BCBF0B69407E}" dt="2022-10-16T07:20:37.792" v="1294" actId="478"/>
          <ac:spMkLst>
            <pc:docMk/>
            <pc:sldMk cId="214167157" sldId="321"/>
            <ac:spMk id="11" creationId="{89F682D0-0CBF-1303-5626-AD3B4953BB3C}"/>
          </ac:spMkLst>
        </pc:spChg>
        <pc:spChg chg="add mod">
          <ac:chgData name="서 승원" userId="5ccc9146c37c74c2" providerId="LiveId" clId="{49529CF3-2EFF-4333-AE9B-BCBF0B69407E}" dt="2022-10-16T07:20:37.927" v="1295"/>
          <ac:spMkLst>
            <pc:docMk/>
            <pc:sldMk cId="214167157" sldId="321"/>
            <ac:spMk id="12" creationId="{1A999EF7-E3D2-C4E5-09C6-D3262FD43CA7}"/>
          </ac:spMkLst>
        </pc:spChg>
        <pc:spChg chg="del">
          <ac:chgData name="서 승원" userId="5ccc9146c37c74c2" providerId="LiveId" clId="{49529CF3-2EFF-4333-AE9B-BCBF0B69407E}" dt="2022-10-16T07:20:37.792" v="1294" actId="478"/>
          <ac:spMkLst>
            <pc:docMk/>
            <pc:sldMk cId="214167157" sldId="321"/>
            <ac:spMk id="17" creationId="{2504FBA4-1F37-1D9A-C59C-EE959FEC625C}"/>
          </ac:spMkLst>
        </pc:spChg>
        <pc:picChg chg="add mod">
          <ac:chgData name="서 승원" userId="5ccc9146c37c74c2" providerId="LiveId" clId="{49529CF3-2EFF-4333-AE9B-BCBF0B69407E}" dt="2022-10-16T07:20:37.927" v="1295"/>
          <ac:picMkLst>
            <pc:docMk/>
            <pc:sldMk cId="214167157" sldId="321"/>
            <ac:picMk id="4" creationId="{2B9E38CE-ABCD-CDC7-DEE6-918FEEB1780A}"/>
          </ac:picMkLst>
        </pc:picChg>
        <pc:picChg chg="add mod">
          <ac:chgData name="서 승원" userId="5ccc9146c37c74c2" providerId="LiveId" clId="{49529CF3-2EFF-4333-AE9B-BCBF0B69407E}" dt="2022-10-16T07:20:37.927" v="1295"/>
          <ac:picMkLst>
            <pc:docMk/>
            <pc:sldMk cId="214167157" sldId="321"/>
            <ac:picMk id="7" creationId="{1575B834-2100-8150-0539-C8D302C966D7}"/>
          </ac:picMkLst>
        </pc:picChg>
        <pc:picChg chg="del">
          <ac:chgData name="서 승원" userId="5ccc9146c37c74c2" providerId="LiveId" clId="{49529CF3-2EFF-4333-AE9B-BCBF0B69407E}" dt="2022-10-16T07:20:37.792" v="1294" actId="478"/>
          <ac:picMkLst>
            <pc:docMk/>
            <pc:sldMk cId="214167157" sldId="321"/>
            <ac:picMk id="9" creationId="{30BFE638-8B92-DA9F-E335-582E3B51965B}"/>
          </ac:picMkLst>
        </pc:picChg>
        <pc:picChg chg="del">
          <ac:chgData name="서 승원" userId="5ccc9146c37c74c2" providerId="LiveId" clId="{49529CF3-2EFF-4333-AE9B-BCBF0B69407E}" dt="2022-10-16T07:20:37.792" v="1294" actId="478"/>
          <ac:picMkLst>
            <pc:docMk/>
            <pc:sldMk cId="214167157" sldId="321"/>
            <ac:picMk id="10" creationId="{49FE76EA-F015-2981-AE80-2AB9B7C6A0EE}"/>
          </ac:picMkLst>
        </pc:picChg>
      </pc:sldChg>
      <pc:sldChg chg="addSp delSp modSp mod">
        <pc:chgData name="서 승원" userId="5ccc9146c37c74c2" providerId="LiveId" clId="{49529CF3-2EFF-4333-AE9B-BCBF0B69407E}" dt="2022-10-16T09:08:44.777" v="2036" actId="20577"/>
        <pc:sldMkLst>
          <pc:docMk/>
          <pc:sldMk cId="1182003218" sldId="322"/>
        </pc:sldMkLst>
        <pc:spChg chg="mod">
          <ac:chgData name="서 승원" userId="5ccc9146c37c74c2" providerId="LiveId" clId="{49529CF3-2EFF-4333-AE9B-BCBF0B69407E}" dt="2022-10-16T07:19:23.856" v="1210"/>
          <ac:spMkLst>
            <pc:docMk/>
            <pc:sldMk cId="1182003218" sldId="322"/>
            <ac:spMk id="2" creationId="{E7F33F55-5FB6-F4BD-400B-F23D5EA0226F}"/>
          </ac:spMkLst>
        </pc:spChg>
        <pc:spChg chg="mod">
          <ac:chgData name="서 승원" userId="5ccc9146c37c74c2" providerId="LiveId" clId="{49529CF3-2EFF-4333-AE9B-BCBF0B69407E}" dt="2022-10-16T09:08:44.777" v="2036" actId="20577"/>
          <ac:spMkLst>
            <pc:docMk/>
            <pc:sldMk cId="1182003218" sldId="322"/>
            <ac:spMk id="3" creationId="{E2D720D1-AD49-3913-2931-09A8AD562B94}"/>
          </ac:spMkLst>
        </pc:spChg>
        <pc:spChg chg="add del">
          <ac:chgData name="서 승원" userId="5ccc9146c37c74c2" providerId="LiveId" clId="{49529CF3-2EFF-4333-AE9B-BCBF0B69407E}" dt="2022-10-16T09:06:16.335" v="1606" actId="22"/>
          <ac:spMkLst>
            <pc:docMk/>
            <pc:sldMk cId="1182003218" sldId="322"/>
            <ac:spMk id="7" creationId="{15F67726-7D07-5D14-A5AC-6FA917561F2C}"/>
          </ac:spMkLst>
        </pc:spChg>
        <pc:spChg chg="mod">
          <ac:chgData name="서 승원" userId="5ccc9146c37c74c2" providerId="LiveId" clId="{49529CF3-2EFF-4333-AE9B-BCBF0B69407E}" dt="2022-10-15T09:22:16.390" v="1146" actId="1076"/>
          <ac:spMkLst>
            <pc:docMk/>
            <pc:sldMk cId="1182003218" sldId="322"/>
            <ac:spMk id="9" creationId="{A04DC973-B0F0-F8DC-EB68-2FB7779C5A8A}"/>
          </ac:spMkLst>
        </pc:spChg>
        <pc:spChg chg="del mod">
          <ac:chgData name="서 승원" userId="5ccc9146c37c74c2" providerId="LiveId" clId="{49529CF3-2EFF-4333-AE9B-BCBF0B69407E}" dt="2022-10-15T09:21:22.912" v="1086" actId="478"/>
          <ac:spMkLst>
            <pc:docMk/>
            <pc:sldMk cId="1182003218" sldId="322"/>
            <ac:spMk id="10" creationId="{490F55F5-82CC-3736-C6EA-2E4E84C93B29}"/>
          </ac:spMkLst>
        </pc:spChg>
        <pc:spChg chg="add mod">
          <ac:chgData name="서 승원" userId="5ccc9146c37c74c2" providerId="LiveId" clId="{49529CF3-2EFF-4333-AE9B-BCBF0B69407E}" dt="2022-10-15T09:22:16.390" v="1146" actId="1076"/>
          <ac:spMkLst>
            <pc:docMk/>
            <pc:sldMk cId="1182003218" sldId="322"/>
            <ac:spMk id="14" creationId="{42189EA5-41A0-38BA-E88B-E70EA36D6859}"/>
          </ac:spMkLst>
        </pc:spChg>
        <pc:picChg chg="del">
          <ac:chgData name="서 승원" userId="5ccc9146c37c74c2" providerId="LiveId" clId="{49529CF3-2EFF-4333-AE9B-BCBF0B69407E}" dt="2022-10-15T09:15:28.180" v="114" actId="478"/>
          <ac:picMkLst>
            <pc:docMk/>
            <pc:sldMk cId="1182003218" sldId="322"/>
            <ac:picMk id="7" creationId="{51096B00-FEE4-3C6F-43E1-3F363B4A83E7}"/>
          </ac:picMkLst>
        </pc:picChg>
        <pc:picChg chg="add mod">
          <ac:chgData name="서 승원" userId="5ccc9146c37c74c2" providerId="LiveId" clId="{49529CF3-2EFF-4333-AE9B-BCBF0B69407E}" dt="2022-10-15T09:22:16.390" v="1146" actId="1076"/>
          <ac:picMkLst>
            <pc:docMk/>
            <pc:sldMk cId="1182003218" sldId="322"/>
            <ac:picMk id="8" creationId="{759E7C33-7FA6-7836-27B6-CCB46A92AF43}"/>
          </ac:picMkLst>
        </pc:picChg>
        <pc:picChg chg="del">
          <ac:chgData name="서 승원" userId="5ccc9146c37c74c2" providerId="LiveId" clId="{49529CF3-2EFF-4333-AE9B-BCBF0B69407E}" dt="2022-10-15T09:15:28.434" v="115" actId="478"/>
          <ac:picMkLst>
            <pc:docMk/>
            <pc:sldMk cId="1182003218" sldId="322"/>
            <ac:picMk id="12" creationId="{0765958A-F04E-1CDD-DDB0-0DE5336F77F3}"/>
          </ac:picMkLst>
        </pc:picChg>
        <pc:picChg chg="add mod modCrop">
          <ac:chgData name="서 승원" userId="5ccc9146c37c74c2" providerId="LiveId" clId="{49529CF3-2EFF-4333-AE9B-BCBF0B69407E}" dt="2022-10-15T09:22:16.390" v="1146" actId="1076"/>
          <ac:picMkLst>
            <pc:docMk/>
            <pc:sldMk cId="1182003218" sldId="322"/>
            <ac:picMk id="13" creationId="{C78E468E-B7B4-E3EE-8610-1462D560A76A}"/>
          </ac:picMkLst>
        </pc:picChg>
      </pc:sldChg>
      <pc:sldChg chg="modSp mod">
        <pc:chgData name="서 승원" userId="5ccc9146c37c74c2" providerId="LiveId" clId="{49529CF3-2EFF-4333-AE9B-BCBF0B69407E}" dt="2022-10-16T07:24:04.678" v="1522" actId="1076"/>
        <pc:sldMkLst>
          <pc:docMk/>
          <pc:sldMk cId="194160227" sldId="323"/>
        </pc:sldMkLst>
        <pc:spChg chg="mod">
          <ac:chgData name="서 승원" userId="5ccc9146c37c74c2" providerId="LiveId" clId="{49529CF3-2EFF-4333-AE9B-BCBF0B69407E}" dt="2022-10-16T07:24:04.678" v="1522" actId="1076"/>
          <ac:spMkLst>
            <pc:docMk/>
            <pc:sldMk cId="194160227" sldId="323"/>
            <ac:spMk id="3" creationId="{E2D720D1-AD49-3913-2931-09A8AD562B94}"/>
          </ac:spMkLst>
        </pc:spChg>
      </pc:sldChg>
      <pc:sldChg chg="modSp mod">
        <pc:chgData name="서 승원" userId="5ccc9146c37c74c2" providerId="LiveId" clId="{49529CF3-2EFF-4333-AE9B-BCBF0B69407E}" dt="2022-10-16T09:08:22.100" v="1974" actId="20577"/>
        <pc:sldMkLst>
          <pc:docMk/>
          <pc:sldMk cId="3186760660" sldId="325"/>
        </pc:sldMkLst>
        <pc:spChg chg="mod">
          <ac:chgData name="서 승원" userId="5ccc9146c37c74c2" providerId="LiveId" clId="{49529CF3-2EFF-4333-AE9B-BCBF0B69407E}" dt="2022-10-16T07:21:43.628" v="1322" actId="20577"/>
          <ac:spMkLst>
            <pc:docMk/>
            <pc:sldMk cId="3186760660" sldId="325"/>
            <ac:spMk id="3" creationId="{E2D720D1-AD49-3913-2931-09A8AD562B94}"/>
          </ac:spMkLst>
        </pc:spChg>
        <pc:spChg chg="mod">
          <ac:chgData name="서 승원" userId="5ccc9146c37c74c2" providerId="LiveId" clId="{49529CF3-2EFF-4333-AE9B-BCBF0B69407E}" dt="2022-10-16T09:08:22.100" v="1974" actId="20577"/>
          <ac:spMkLst>
            <pc:docMk/>
            <pc:sldMk cId="3186760660" sldId="325"/>
            <ac:spMk id="8" creationId="{69E742DD-A7D9-3B91-A7E2-0027B42AAD6C}"/>
          </ac:spMkLst>
        </pc:spChg>
      </pc:sldChg>
      <pc:sldChg chg="addSp delSp modSp mod">
        <pc:chgData name="서 승원" userId="5ccc9146c37c74c2" providerId="LiveId" clId="{49529CF3-2EFF-4333-AE9B-BCBF0B69407E}" dt="2022-10-16T07:19:04.231" v="1182" actId="20577"/>
        <pc:sldMkLst>
          <pc:docMk/>
          <pc:sldMk cId="650868848" sldId="326"/>
        </pc:sldMkLst>
        <pc:spChg chg="mod">
          <ac:chgData name="서 승원" userId="5ccc9146c37c74c2" providerId="LiveId" clId="{49529CF3-2EFF-4333-AE9B-BCBF0B69407E}" dt="2022-10-16T07:19:04.231" v="1182" actId="20577"/>
          <ac:spMkLst>
            <pc:docMk/>
            <pc:sldMk cId="650868848" sldId="326"/>
            <ac:spMk id="2" creationId="{E7F33F55-5FB6-F4BD-400B-F23D5EA0226F}"/>
          </ac:spMkLst>
        </pc:spChg>
        <pc:spChg chg="del">
          <ac:chgData name="서 승원" userId="5ccc9146c37c74c2" providerId="LiveId" clId="{49529CF3-2EFF-4333-AE9B-BCBF0B69407E}" dt="2022-10-16T07:18:11.174" v="1162" actId="478"/>
          <ac:spMkLst>
            <pc:docMk/>
            <pc:sldMk cId="650868848" sldId="326"/>
            <ac:spMk id="3" creationId="{E2D720D1-AD49-3913-2931-09A8AD562B94}"/>
          </ac:spMkLst>
        </pc:spChg>
        <pc:spChg chg="add mod">
          <ac:chgData name="서 승원" userId="5ccc9146c37c74c2" providerId="LiveId" clId="{49529CF3-2EFF-4333-AE9B-BCBF0B69407E}" dt="2022-10-16T07:18:28.590" v="1169" actId="1036"/>
          <ac:spMkLst>
            <pc:docMk/>
            <pc:sldMk cId="650868848" sldId="326"/>
            <ac:spMk id="9" creationId="{9B66E1F9-E4C7-9E87-8E4C-4650433996CD}"/>
          </ac:spMkLst>
        </pc:spChg>
        <pc:spChg chg="add mod">
          <ac:chgData name="서 승원" userId="5ccc9146c37c74c2" providerId="LiveId" clId="{49529CF3-2EFF-4333-AE9B-BCBF0B69407E}" dt="2022-10-16T07:18:19.032" v="1163"/>
          <ac:spMkLst>
            <pc:docMk/>
            <pc:sldMk cId="650868848" sldId="326"/>
            <ac:spMk id="10" creationId="{DA8E2F32-43F9-DF32-96DD-4C3AD6FA3E1A}"/>
          </ac:spMkLst>
        </pc:spChg>
        <pc:spChg chg="del">
          <ac:chgData name="서 승원" userId="5ccc9146c37c74c2" providerId="LiveId" clId="{49529CF3-2EFF-4333-AE9B-BCBF0B69407E}" dt="2022-10-16T07:18:05.749" v="1160" actId="478"/>
          <ac:spMkLst>
            <pc:docMk/>
            <pc:sldMk cId="650868848" sldId="326"/>
            <ac:spMk id="12" creationId="{26C9DE9C-8A9C-F7E8-DFE5-E989E4DBB76B}"/>
          </ac:spMkLst>
        </pc:spChg>
        <pc:picChg chg="add mod">
          <ac:chgData name="서 승원" userId="5ccc9146c37c74c2" providerId="LiveId" clId="{49529CF3-2EFF-4333-AE9B-BCBF0B69407E}" dt="2022-10-16T07:18:05.977" v="1161"/>
          <ac:picMkLst>
            <pc:docMk/>
            <pc:sldMk cId="650868848" sldId="326"/>
            <ac:picMk id="4" creationId="{50E3643D-39C5-664E-BD66-82898CF4AFF9}"/>
          </ac:picMkLst>
        </pc:picChg>
        <pc:picChg chg="add mod">
          <ac:chgData name="서 승원" userId="5ccc9146c37c74c2" providerId="LiveId" clId="{49529CF3-2EFF-4333-AE9B-BCBF0B69407E}" dt="2022-10-16T07:18:05.977" v="1161"/>
          <ac:picMkLst>
            <pc:docMk/>
            <pc:sldMk cId="650868848" sldId="326"/>
            <ac:picMk id="7" creationId="{4EEB7AC1-2DE0-33E4-A461-13EDB9DC1963}"/>
          </ac:picMkLst>
        </pc:picChg>
        <pc:picChg chg="del">
          <ac:chgData name="서 승원" userId="5ccc9146c37c74c2" providerId="LiveId" clId="{49529CF3-2EFF-4333-AE9B-BCBF0B69407E}" dt="2022-10-16T07:18:05.749" v="1160" actId="478"/>
          <ac:picMkLst>
            <pc:docMk/>
            <pc:sldMk cId="650868848" sldId="326"/>
            <ac:picMk id="8" creationId="{9A7D7CA3-B15C-27B2-5289-AA831EE43F12}"/>
          </ac:picMkLst>
        </pc:picChg>
      </pc:sldChg>
      <pc:sldChg chg="addSp delSp modSp mod delAnim modAnim">
        <pc:chgData name="서 승원" userId="5ccc9146c37c74c2" providerId="LiveId" clId="{49529CF3-2EFF-4333-AE9B-BCBF0B69407E}" dt="2022-10-16T07:26:23.062" v="1603" actId="20577"/>
        <pc:sldMkLst>
          <pc:docMk/>
          <pc:sldMk cId="1846381026" sldId="327"/>
        </pc:sldMkLst>
        <pc:spChg chg="mod">
          <ac:chgData name="서 승원" userId="5ccc9146c37c74c2" providerId="LiveId" clId="{49529CF3-2EFF-4333-AE9B-BCBF0B69407E}" dt="2022-10-16T07:26:23.062" v="1603" actId="20577"/>
          <ac:spMkLst>
            <pc:docMk/>
            <pc:sldMk cId="1846381026" sldId="327"/>
            <ac:spMk id="2" creationId="{E7F33F55-5FB6-F4BD-400B-F23D5EA0226F}"/>
          </ac:spMkLst>
        </pc:spChg>
        <pc:spChg chg="del">
          <ac:chgData name="서 승원" userId="5ccc9146c37c74c2" providerId="LiveId" clId="{49529CF3-2EFF-4333-AE9B-BCBF0B69407E}" dt="2022-10-16T07:20:56.076" v="1303" actId="478"/>
          <ac:spMkLst>
            <pc:docMk/>
            <pc:sldMk cId="1846381026" sldId="327"/>
            <ac:spMk id="3" creationId="{E2D720D1-AD49-3913-2931-09A8AD562B94}"/>
          </ac:spMkLst>
        </pc:spChg>
        <pc:spChg chg="add mod">
          <ac:chgData name="서 승원" userId="5ccc9146c37c74c2" providerId="LiveId" clId="{49529CF3-2EFF-4333-AE9B-BCBF0B69407E}" dt="2022-10-16T07:21:19.744" v="1314" actId="1036"/>
          <ac:spMkLst>
            <pc:docMk/>
            <pc:sldMk cId="1846381026" sldId="327"/>
            <ac:spMk id="9" creationId="{4561043F-DAB9-E11A-32C8-466A644C56E5}"/>
          </ac:spMkLst>
        </pc:spChg>
        <pc:spChg chg="add mod">
          <ac:chgData name="서 승원" userId="5ccc9146c37c74c2" providerId="LiveId" clId="{49529CF3-2EFF-4333-AE9B-BCBF0B69407E}" dt="2022-10-16T07:21:19.744" v="1314" actId="1036"/>
          <ac:spMkLst>
            <pc:docMk/>
            <pc:sldMk cId="1846381026" sldId="327"/>
            <ac:spMk id="10" creationId="{7419B16E-8AAE-D7E6-AFFC-B6A363BC8432}"/>
          </ac:spMkLst>
        </pc:spChg>
        <pc:spChg chg="add mod">
          <ac:chgData name="서 승원" userId="5ccc9146c37c74c2" providerId="LiveId" clId="{49529CF3-2EFF-4333-AE9B-BCBF0B69407E}" dt="2022-10-16T07:21:14.855" v="1308" actId="14100"/>
          <ac:spMkLst>
            <pc:docMk/>
            <pc:sldMk cId="1846381026" sldId="327"/>
            <ac:spMk id="13" creationId="{4B103621-A747-AD67-14FF-033F40E57638}"/>
          </ac:spMkLst>
        </pc:spChg>
        <pc:picChg chg="del">
          <ac:chgData name="서 승원" userId="5ccc9146c37c74c2" providerId="LiveId" clId="{49529CF3-2EFF-4333-AE9B-BCBF0B69407E}" dt="2022-10-16T07:20:56.076" v="1303" actId="478"/>
          <ac:picMkLst>
            <pc:docMk/>
            <pc:sldMk cId="1846381026" sldId="327"/>
            <ac:picMk id="4" creationId="{476B6AAA-535E-149B-8F54-E9B4AB692149}"/>
          </ac:picMkLst>
        </pc:picChg>
        <pc:picChg chg="add mod">
          <ac:chgData name="서 승원" userId="5ccc9146c37c74c2" providerId="LiveId" clId="{49529CF3-2EFF-4333-AE9B-BCBF0B69407E}" dt="2022-10-16T07:21:19.744" v="1314" actId="1036"/>
          <ac:picMkLst>
            <pc:docMk/>
            <pc:sldMk cId="1846381026" sldId="327"/>
            <ac:picMk id="7" creationId="{BC1BB823-F884-B31A-E33A-A4623D97F5DD}"/>
          </ac:picMkLst>
        </pc:picChg>
        <pc:picChg chg="add mod">
          <ac:chgData name="서 승원" userId="5ccc9146c37c74c2" providerId="LiveId" clId="{49529CF3-2EFF-4333-AE9B-BCBF0B69407E}" dt="2022-10-16T07:21:19.744" v="1314" actId="1036"/>
          <ac:picMkLst>
            <pc:docMk/>
            <pc:sldMk cId="1846381026" sldId="327"/>
            <ac:picMk id="8" creationId="{369A6B68-848B-EBC7-B699-1E573824A584}"/>
          </ac:picMkLst>
        </pc:picChg>
      </pc:sldChg>
      <pc:sldChg chg="addSp delSp modSp add mod">
        <pc:chgData name="서 승원" userId="5ccc9146c37c74c2" providerId="LiveId" clId="{49529CF3-2EFF-4333-AE9B-BCBF0B69407E}" dt="2022-10-16T07:19:08.675" v="1192" actId="20577"/>
        <pc:sldMkLst>
          <pc:docMk/>
          <pc:sldMk cId="1926333842" sldId="328"/>
        </pc:sldMkLst>
        <pc:spChg chg="mod">
          <ac:chgData name="서 승원" userId="5ccc9146c37c74c2" providerId="LiveId" clId="{49529CF3-2EFF-4333-AE9B-BCBF0B69407E}" dt="2022-10-16T07:19:08.675" v="1192" actId="20577"/>
          <ac:spMkLst>
            <pc:docMk/>
            <pc:sldMk cId="1926333842" sldId="328"/>
            <ac:spMk id="2" creationId="{E7F33F55-5FB6-F4BD-400B-F23D5EA0226F}"/>
          </ac:spMkLst>
        </pc:spChg>
        <pc:spChg chg="del">
          <ac:chgData name="서 승원" userId="5ccc9146c37c74c2" providerId="LiveId" clId="{49529CF3-2EFF-4333-AE9B-BCBF0B69407E}" dt="2022-10-16T07:18:38.694" v="1171" actId="478"/>
          <ac:spMkLst>
            <pc:docMk/>
            <pc:sldMk cId="1926333842" sldId="328"/>
            <ac:spMk id="9" creationId="{9B66E1F9-E4C7-9E87-8E4C-4650433996CD}"/>
          </ac:spMkLst>
        </pc:spChg>
        <pc:spChg chg="del">
          <ac:chgData name="서 승원" userId="5ccc9146c37c74c2" providerId="LiveId" clId="{49529CF3-2EFF-4333-AE9B-BCBF0B69407E}" dt="2022-10-16T07:18:38.694" v="1171" actId="478"/>
          <ac:spMkLst>
            <pc:docMk/>
            <pc:sldMk cId="1926333842" sldId="328"/>
            <ac:spMk id="10" creationId="{DA8E2F32-43F9-DF32-96DD-4C3AD6FA3E1A}"/>
          </ac:spMkLst>
        </pc:spChg>
        <pc:graphicFrameChg chg="add mod">
          <ac:chgData name="서 승원" userId="5ccc9146c37c74c2" providerId="LiveId" clId="{49529CF3-2EFF-4333-AE9B-BCBF0B69407E}" dt="2022-10-16T07:18:40.674" v="1172"/>
          <ac:graphicFrameMkLst>
            <pc:docMk/>
            <pc:sldMk cId="1926333842" sldId="328"/>
            <ac:graphicFrameMk id="3" creationId="{78ECCEE4-E75C-39BA-76ED-BF712ACD61B3}"/>
          </ac:graphicFrameMkLst>
        </pc:graphicFrameChg>
        <pc:picChg chg="del">
          <ac:chgData name="서 승원" userId="5ccc9146c37c74c2" providerId="LiveId" clId="{49529CF3-2EFF-4333-AE9B-BCBF0B69407E}" dt="2022-10-16T07:18:38.694" v="1171" actId="478"/>
          <ac:picMkLst>
            <pc:docMk/>
            <pc:sldMk cId="1926333842" sldId="328"/>
            <ac:picMk id="4" creationId="{50E3643D-39C5-664E-BD66-82898CF4AFF9}"/>
          </ac:picMkLst>
        </pc:picChg>
        <pc:picChg chg="del">
          <ac:chgData name="서 승원" userId="5ccc9146c37c74c2" providerId="LiveId" clId="{49529CF3-2EFF-4333-AE9B-BCBF0B69407E}" dt="2022-10-16T07:18:38.694" v="1171" actId="478"/>
          <ac:picMkLst>
            <pc:docMk/>
            <pc:sldMk cId="1926333842" sldId="328"/>
            <ac:picMk id="7" creationId="{4EEB7AC1-2DE0-33E4-A461-13EDB9DC1963}"/>
          </ac:picMkLst>
        </pc:picChg>
      </pc:sldChg>
      <pc:sldChg chg="addSp delSp modSp add mod">
        <pc:chgData name="서 승원" userId="5ccc9146c37c74c2" providerId="LiveId" clId="{49529CF3-2EFF-4333-AE9B-BCBF0B69407E}" dt="2022-10-16T09:10:19.606" v="2299" actId="20577"/>
        <pc:sldMkLst>
          <pc:docMk/>
          <pc:sldMk cId="2703998344" sldId="329"/>
        </pc:sldMkLst>
        <pc:spChg chg="mod">
          <ac:chgData name="서 승원" userId="5ccc9146c37c74c2" providerId="LiveId" clId="{49529CF3-2EFF-4333-AE9B-BCBF0B69407E}" dt="2022-10-16T09:10:19.606" v="2299" actId="20577"/>
          <ac:spMkLst>
            <pc:docMk/>
            <pc:sldMk cId="2703998344" sldId="329"/>
            <ac:spMk id="3" creationId="{E2D720D1-AD49-3913-2931-09A8AD562B94}"/>
          </ac:spMkLst>
        </pc:spChg>
        <pc:spChg chg="del">
          <ac:chgData name="서 승원" userId="5ccc9146c37c74c2" providerId="LiveId" clId="{49529CF3-2EFF-4333-AE9B-BCBF0B69407E}" dt="2022-10-16T09:07:41.018" v="1885" actId="478"/>
          <ac:spMkLst>
            <pc:docMk/>
            <pc:sldMk cId="2703998344" sldId="329"/>
            <ac:spMk id="9" creationId="{A04DC973-B0F0-F8DC-EB68-2FB7779C5A8A}"/>
          </ac:spMkLst>
        </pc:spChg>
        <pc:spChg chg="mod">
          <ac:chgData name="서 승원" userId="5ccc9146c37c74c2" providerId="LiveId" clId="{49529CF3-2EFF-4333-AE9B-BCBF0B69407E}" dt="2022-10-16T09:07:58.608" v="1957" actId="20577"/>
          <ac:spMkLst>
            <pc:docMk/>
            <pc:sldMk cId="2703998344" sldId="329"/>
            <ac:spMk id="14" creationId="{42189EA5-41A0-38BA-E88B-E70EA36D6859}"/>
          </ac:spMkLst>
        </pc:spChg>
        <pc:picChg chg="add del mod modCrop">
          <ac:chgData name="서 승원" userId="5ccc9146c37c74c2" providerId="LiveId" clId="{49529CF3-2EFF-4333-AE9B-BCBF0B69407E}" dt="2022-10-16T09:07:25.411" v="1874"/>
          <ac:picMkLst>
            <pc:docMk/>
            <pc:sldMk cId="2703998344" sldId="329"/>
            <ac:picMk id="7" creationId="{3AA6FE94-3A03-C246-649D-E76A3E44B2EC}"/>
          </ac:picMkLst>
        </pc:picChg>
        <pc:picChg chg="del">
          <ac:chgData name="서 승원" userId="5ccc9146c37c74c2" providerId="LiveId" clId="{49529CF3-2EFF-4333-AE9B-BCBF0B69407E}" dt="2022-10-16T09:07:39.189" v="1883" actId="478"/>
          <ac:picMkLst>
            <pc:docMk/>
            <pc:sldMk cId="2703998344" sldId="329"/>
            <ac:picMk id="8" creationId="{759E7C33-7FA6-7836-27B6-CCB46A92AF43}"/>
          </ac:picMkLst>
        </pc:picChg>
        <pc:picChg chg="add mod modCrop">
          <ac:chgData name="서 승원" userId="5ccc9146c37c74c2" providerId="LiveId" clId="{49529CF3-2EFF-4333-AE9B-BCBF0B69407E}" dt="2022-10-16T09:08:01.888" v="1958" actId="208"/>
          <ac:picMkLst>
            <pc:docMk/>
            <pc:sldMk cId="2703998344" sldId="329"/>
            <ac:picMk id="11" creationId="{939E8196-5424-EB9C-56B4-4DCF170FD564}"/>
          </ac:picMkLst>
        </pc:picChg>
        <pc:picChg chg="del">
          <ac:chgData name="서 승원" userId="5ccc9146c37c74c2" providerId="LiveId" clId="{49529CF3-2EFF-4333-AE9B-BCBF0B69407E}" dt="2022-10-16T09:07:39.424" v="1884" actId="478"/>
          <ac:picMkLst>
            <pc:docMk/>
            <pc:sldMk cId="2703998344" sldId="329"/>
            <ac:picMk id="13" creationId="{C78E468E-B7B4-E3EE-8610-1462D560A76A}"/>
          </ac:picMkLst>
        </pc:picChg>
      </pc:sldChg>
      <pc:sldChg chg="add del">
        <pc:chgData name="서 승원" userId="5ccc9146c37c74c2" providerId="LiveId" clId="{49529CF3-2EFF-4333-AE9B-BCBF0B69407E}" dt="2022-10-16T09:07:27.038" v="1876"/>
        <pc:sldMkLst>
          <pc:docMk/>
          <pc:sldMk cId="3750238370" sldId="330"/>
        </pc:sldMkLst>
      </pc:sldChg>
    </pc:docChg>
  </pc:docChgLst>
  <pc:docChgLst>
    <pc:chgData name="서 승원" userId="5ccc9146c37c74c2" providerId="LiveId" clId="{CB17E53B-5F02-41CA-AA8E-E9809612B6DE}"/>
    <pc:docChg chg="undo custSel modSld">
      <pc:chgData name="서 승원" userId="5ccc9146c37c74c2" providerId="LiveId" clId="{CB17E53B-5F02-41CA-AA8E-E9809612B6DE}" dt="2022-10-03T08:58:09.386" v="573" actId="113"/>
      <pc:docMkLst>
        <pc:docMk/>
      </pc:docMkLst>
      <pc:sldChg chg="modSp mod">
        <pc:chgData name="서 승원" userId="5ccc9146c37c74c2" providerId="LiveId" clId="{CB17E53B-5F02-41CA-AA8E-E9809612B6DE}" dt="2022-10-03T08:53:56.389" v="61" actId="20577"/>
        <pc:sldMkLst>
          <pc:docMk/>
          <pc:sldMk cId="1182003218" sldId="322"/>
        </pc:sldMkLst>
        <pc:spChg chg="mod">
          <ac:chgData name="서 승원" userId="5ccc9146c37c74c2" providerId="LiveId" clId="{CB17E53B-5F02-41CA-AA8E-E9809612B6DE}" dt="2022-10-03T08:53:56.389" v="61" actId="20577"/>
          <ac:spMkLst>
            <pc:docMk/>
            <pc:sldMk cId="1182003218" sldId="322"/>
            <ac:spMk id="3" creationId="{E2D720D1-AD49-3913-2931-09A8AD562B94}"/>
          </ac:spMkLst>
        </pc:spChg>
      </pc:sldChg>
      <pc:sldChg chg="modSp mod">
        <pc:chgData name="서 승원" userId="5ccc9146c37c74c2" providerId="LiveId" clId="{CB17E53B-5F02-41CA-AA8E-E9809612B6DE}" dt="2022-10-03T08:54:17.728" v="71" actId="20577"/>
        <pc:sldMkLst>
          <pc:docMk/>
          <pc:sldMk cId="194160227" sldId="323"/>
        </pc:sldMkLst>
        <pc:spChg chg="mod">
          <ac:chgData name="서 승원" userId="5ccc9146c37c74c2" providerId="LiveId" clId="{CB17E53B-5F02-41CA-AA8E-E9809612B6DE}" dt="2022-10-03T08:54:17.728" v="71" actId="20577"/>
          <ac:spMkLst>
            <pc:docMk/>
            <pc:sldMk cId="194160227" sldId="323"/>
            <ac:spMk id="3" creationId="{E2D720D1-AD49-3913-2931-09A8AD562B94}"/>
          </ac:spMkLst>
        </pc:spChg>
      </pc:sldChg>
      <pc:sldChg chg="addSp delSp modSp mod">
        <pc:chgData name="서 승원" userId="5ccc9146c37c74c2" providerId="LiveId" clId="{CB17E53B-5F02-41CA-AA8E-E9809612B6DE}" dt="2022-10-03T08:58:09.386" v="573" actId="113"/>
        <pc:sldMkLst>
          <pc:docMk/>
          <pc:sldMk cId="3186760660" sldId="325"/>
        </pc:sldMkLst>
        <pc:spChg chg="mod">
          <ac:chgData name="서 승원" userId="5ccc9146c37c74c2" providerId="LiveId" clId="{CB17E53B-5F02-41CA-AA8E-E9809612B6DE}" dt="2022-10-03T08:57:50.295" v="569" actId="113"/>
          <ac:spMkLst>
            <pc:docMk/>
            <pc:sldMk cId="3186760660" sldId="325"/>
            <ac:spMk id="3" creationId="{E2D720D1-AD49-3913-2931-09A8AD562B94}"/>
          </ac:spMkLst>
        </pc:spChg>
        <pc:spChg chg="add mod">
          <ac:chgData name="서 승원" userId="5ccc9146c37c74c2" providerId="LiveId" clId="{CB17E53B-5F02-41CA-AA8E-E9809612B6DE}" dt="2022-10-03T08:58:09.386" v="573" actId="113"/>
          <ac:spMkLst>
            <pc:docMk/>
            <pc:sldMk cId="3186760660" sldId="325"/>
            <ac:spMk id="8" creationId="{69E742DD-A7D9-3B91-A7E2-0027B42AAD6C}"/>
          </ac:spMkLst>
        </pc:spChg>
        <pc:picChg chg="add del">
          <ac:chgData name="서 승원" userId="5ccc9146c37c74c2" providerId="LiveId" clId="{CB17E53B-5F02-41CA-AA8E-E9809612B6DE}" dt="2022-10-03T08:54:55.500" v="129" actId="22"/>
          <ac:picMkLst>
            <pc:docMk/>
            <pc:sldMk cId="3186760660" sldId="325"/>
            <ac:picMk id="7" creationId="{CE898C2A-E20E-A438-EC9E-1DA25A5E4705}"/>
          </ac:picMkLst>
        </pc:picChg>
      </pc:sldChg>
    </pc:docChg>
  </pc:docChgLst>
  <pc:docChgLst>
    <pc:chgData name="서 승원" userId="5ccc9146c37c74c2" providerId="LiveId" clId="{DE831492-541D-4C74-8B77-D31D9BF24FC5}"/>
    <pc:docChg chg="undo custSel addSld delSld modSld">
      <pc:chgData name="서 승원" userId="5ccc9146c37c74c2" providerId="LiveId" clId="{DE831492-541D-4C74-8B77-D31D9BF24FC5}" dt="2022-08-20T11:26:03.374" v="7344" actId="403"/>
      <pc:docMkLst>
        <pc:docMk/>
      </pc:docMkLst>
      <pc:sldChg chg="delSp modSp del mod">
        <pc:chgData name="서 승원" userId="5ccc9146c37c74c2" providerId="LiveId" clId="{DE831492-541D-4C74-8B77-D31D9BF24FC5}" dt="2022-08-20T09:30:32.206" v="8" actId="47"/>
        <pc:sldMkLst>
          <pc:docMk/>
          <pc:sldMk cId="2731161383" sldId="324"/>
        </pc:sldMkLst>
        <pc:spChg chg="mod">
          <ac:chgData name="서 승원" userId="5ccc9146c37c74c2" providerId="LiveId" clId="{DE831492-541D-4C74-8B77-D31D9BF24FC5}" dt="2022-08-20T09:30:22.726" v="6"/>
          <ac:spMkLst>
            <pc:docMk/>
            <pc:sldMk cId="2731161383" sldId="324"/>
            <ac:spMk id="2" creationId="{E7F33F55-5FB6-F4BD-400B-F23D5EA0226F}"/>
          </ac:spMkLst>
        </pc:spChg>
        <pc:spChg chg="del">
          <ac:chgData name="서 승원" userId="5ccc9146c37c74c2" providerId="LiveId" clId="{DE831492-541D-4C74-8B77-D31D9BF24FC5}" dt="2022-08-20T09:30:25.531" v="7" actId="478"/>
          <ac:spMkLst>
            <pc:docMk/>
            <pc:sldMk cId="2731161383" sldId="324"/>
            <ac:spMk id="8" creationId="{6AC31046-BF03-C43F-EBE7-5088613C308D}"/>
          </ac:spMkLst>
        </pc:spChg>
        <pc:spChg chg="del">
          <ac:chgData name="서 승원" userId="5ccc9146c37c74c2" providerId="LiveId" clId="{DE831492-541D-4C74-8B77-D31D9BF24FC5}" dt="2022-08-20T09:30:25.531" v="7" actId="478"/>
          <ac:spMkLst>
            <pc:docMk/>
            <pc:sldMk cId="2731161383" sldId="324"/>
            <ac:spMk id="11" creationId="{9912C964-63BF-311B-D2B6-B6BC0F2B9A9A}"/>
          </ac:spMkLst>
        </pc:spChg>
        <pc:spChg chg="del">
          <ac:chgData name="서 승원" userId="5ccc9146c37c74c2" providerId="LiveId" clId="{DE831492-541D-4C74-8B77-D31D9BF24FC5}" dt="2022-08-20T09:30:25.531" v="7" actId="478"/>
          <ac:spMkLst>
            <pc:docMk/>
            <pc:sldMk cId="2731161383" sldId="324"/>
            <ac:spMk id="14" creationId="{A89D3DFA-343F-429E-BBDF-82CC3881CB1F}"/>
          </ac:spMkLst>
        </pc:spChg>
        <pc:spChg chg="del">
          <ac:chgData name="서 승원" userId="5ccc9146c37c74c2" providerId="LiveId" clId="{DE831492-541D-4C74-8B77-D31D9BF24FC5}" dt="2022-08-20T09:30:25.531" v="7" actId="478"/>
          <ac:spMkLst>
            <pc:docMk/>
            <pc:sldMk cId="2731161383" sldId="324"/>
            <ac:spMk id="17" creationId="{8419ECE4-5E80-E70D-B475-41ED6D44BCA7}"/>
          </ac:spMkLst>
        </pc:spChg>
        <pc:spChg chg="del">
          <ac:chgData name="서 승원" userId="5ccc9146c37c74c2" providerId="LiveId" clId="{DE831492-541D-4C74-8B77-D31D9BF24FC5}" dt="2022-08-20T09:30:25.531" v="7" actId="478"/>
          <ac:spMkLst>
            <pc:docMk/>
            <pc:sldMk cId="2731161383" sldId="324"/>
            <ac:spMk id="18" creationId="{AB4D5086-6A15-BB48-BE5E-497AF1871553}"/>
          </ac:spMkLst>
        </pc:spChg>
        <pc:picChg chg="del">
          <ac:chgData name="서 승원" userId="5ccc9146c37c74c2" providerId="LiveId" clId="{DE831492-541D-4C74-8B77-D31D9BF24FC5}" dt="2022-08-20T09:30:25.531" v="7" actId="478"/>
          <ac:picMkLst>
            <pc:docMk/>
            <pc:sldMk cId="2731161383" sldId="324"/>
            <ac:picMk id="4" creationId="{8675B3B7-DCDC-D94F-ABCF-8E04AB456C70}"/>
          </ac:picMkLst>
        </pc:picChg>
        <pc:picChg chg="del">
          <ac:chgData name="서 승원" userId="5ccc9146c37c74c2" providerId="LiveId" clId="{DE831492-541D-4C74-8B77-D31D9BF24FC5}" dt="2022-08-20T09:30:25.531" v="7" actId="478"/>
          <ac:picMkLst>
            <pc:docMk/>
            <pc:sldMk cId="2731161383" sldId="324"/>
            <ac:picMk id="10" creationId="{3C943750-5F03-98DF-D84E-C580362BE626}"/>
          </ac:picMkLst>
        </pc:picChg>
        <pc:picChg chg="del">
          <ac:chgData name="서 승원" userId="5ccc9146c37c74c2" providerId="LiveId" clId="{DE831492-541D-4C74-8B77-D31D9BF24FC5}" dt="2022-08-20T09:30:25.531" v="7" actId="478"/>
          <ac:picMkLst>
            <pc:docMk/>
            <pc:sldMk cId="2731161383" sldId="324"/>
            <ac:picMk id="13" creationId="{E77C21E1-743D-0DC1-5571-EB86D4B4A95A}"/>
          </ac:picMkLst>
        </pc:picChg>
        <pc:picChg chg="del">
          <ac:chgData name="서 승원" userId="5ccc9146c37c74c2" providerId="LiveId" clId="{DE831492-541D-4C74-8B77-D31D9BF24FC5}" dt="2022-08-20T09:30:25.531" v="7" actId="478"/>
          <ac:picMkLst>
            <pc:docMk/>
            <pc:sldMk cId="2731161383" sldId="324"/>
            <ac:picMk id="16" creationId="{A29A8F1A-7E78-6EC3-73A5-B689363BFE81}"/>
          </ac:picMkLst>
        </pc:picChg>
      </pc:sldChg>
      <pc:sldChg chg="addSp delSp modSp add mod">
        <pc:chgData name="서 승원" userId="5ccc9146c37c74c2" providerId="LiveId" clId="{DE831492-541D-4C74-8B77-D31D9BF24FC5}" dt="2022-08-20T09:31:10.233" v="63" actId="478"/>
        <pc:sldMkLst>
          <pc:docMk/>
          <pc:sldMk cId="2145389374" sldId="329"/>
        </pc:sldMkLst>
        <pc:spChg chg="add del mod">
          <ac:chgData name="서 승원" userId="5ccc9146c37c74c2" providerId="LiveId" clId="{DE831492-541D-4C74-8B77-D31D9BF24FC5}" dt="2022-08-20T09:31:10.233" v="63" actId="478"/>
          <ac:spMkLst>
            <pc:docMk/>
            <pc:sldMk cId="2145389374" sldId="329"/>
            <ac:spMk id="3" creationId="{CB7D0C84-C067-37E3-FBFC-A73C9D0AEB22}"/>
          </ac:spMkLst>
        </pc:spChg>
      </pc:sldChg>
      <pc:sldChg chg="addSp delSp modSp add mod">
        <pc:chgData name="서 승원" userId="5ccc9146c37c74c2" providerId="LiveId" clId="{DE831492-541D-4C74-8B77-D31D9BF24FC5}" dt="2022-08-20T09:32:33.292" v="86" actId="20577"/>
        <pc:sldMkLst>
          <pc:docMk/>
          <pc:sldMk cId="3305750815" sldId="330"/>
        </pc:sldMkLst>
        <pc:spChg chg="mod">
          <ac:chgData name="서 승원" userId="5ccc9146c37c74c2" providerId="LiveId" clId="{DE831492-541D-4C74-8B77-D31D9BF24FC5}" dt="2022-08-20T09:32:33.292" v="86" actId="20577"/>
          <ac:spMkLst>
            <pc:docMk/>
            <pc:sldMk cId="3305750815" sldId="330"/>
            <ac:spMk id="2" creationId="{E7F33F55-5FB6-F4BD-400B-F23D5EA0226F}"/>
          </ac:spMkLst>
        </pc:spChg>
        <pc:spChg chg="del">
          <ac:chgData name="서 승원" userId="5ccc9146c37c74c2" providerId="LiveId" clId="{DE831492-541D-4C74-8B77-D31D9BF24FC5}" dt="2022-08-20T09:31:22.145" v="65" actId="478"/>
          <ac:spMkLst>
            <pc:docMk/>
            <pc:sldMk cId="3305750815" sldId="330"/>
            <ac:spMk id="8" creationId="{6AC31046-BF03-C43F-EBE7-5088613C308D}"/>
          </ac:spMkLst>
        </pc:spChg>
        <pc:spChg chg="del">
          <ac:chgData name="서 승원" userId="5ccc9146c37c74c2" providerId="LiveId" clId="{DE831492-541D-4C74-8B77-D31D9BF24FC5}" dt="2022-08-20T09:31:22.145" v="65" actId="478"/>
          <ac:spMkLst>
            <pc:docMk/>
            <pc:sldMk cId="3305750815" sldId="330"/>
            <ac:spMk id="12" creationId="{742667EE-8D0F-5B1F-CA5B-A0E521ED5294}"/>
          </ac:spMkLst>
        </pc:spChg>
        <pc:spChg chg="del">
          <ac:chgData name="서 승원" userId="5ccc9146c37c74c2" providerId="LiveId" clId="{DE831492-541D-4C74-8B77-D31D9BF24FC5}" dt="2022-08-20T09:31:22.145" v="65" actId="478"/>
          <ac:spMkLst>
            <pc:docMk/>
            <pc:sldMk cId="3305750815" sldId="330"/>
            <ac:spMk id="13" creationId="{BEC757A1-D6F5-06AC-8AB5-6DDE864F3954}"/>
          </ac:spMkLst>
        </pc:spChg>
        <pc:spChg chg="del">
          <ac:chgData name="서 승원" userId="5ccc9146c37c74c2" providerId="LiveId" clId="{DE831492-541D-4C74-8B77-D31D9BF24FC5}" dt="2022-08-20T09:31:22.145" v="65" actId="478"/>
          <ac:spMkLst>
            <pc:docMk/>
            <pc:sldMk cId="3305750815" sldId="330"/>
            <ac:spMk id="18" creationId="{CCD206FB-81EC-F9BE-8981-CCC7926C38BD}"/>
          </ac:spMkLst>
        </pc:spChg>
        <pc:spChg chg="del">
          <ac:chgData name="서 승원" userId="5ccc9146c37c74c2" providerId="LiveId" clId="{DE831492-541D-4C74-8B77-D31D9BF24FC5}" dt="2022-08-20T09:31:22.145" v="65" actId="478"/>
          <ac:spMkLst>
            <pc:docMk/>
            <pc:sldMk cId="3305750815" sldId="330"/>
            <ac:spMk id="19" creationId="{1A6104C1-2445-CD2A-ED7A-242021806AB7}"/>
          </ac:spMkLst>
        </pc:spChg>
        <pc:graphicFrameChg chg="add del mod modGraphic">
          <ac:chgData name="서 승원" userId="5ccc9146c37c74c2" providerId="LiveId" clId="{DE831492-541D-4C74-8B77-D31D9BF24FC5}" dt="2022-08-20T09:32:28.517" v="71" actId="478"/>
          <ac:graphicFrameMkLst>
            <pc:docMk/>
            <pc:sldMk cId="3305750815" sldId="330"/>
            <ac:graphicFrameMk id="3" creationId="{F1CCA06E-2F6B-FFF1-724D-1CDEE9737812}"/>
          </ac:graphicFrameMkLst>
        </pc:graphicFrameChg>
        <pc:picChg chg="del">
          <ac:chgData name="서 승원" userId="5ccc9146c37c74c2" providerId="LiveId" clId="{DE831492-541D-4C74-8B77-D31D9BF24FC5}" dt="2022-08-20T09:31:22.145" v="65" actId="478"/>
          <ac:picMkLst>
            <pc:docMk/>
            <pc:sldMk cId="3305750815" sldId="330"/>
            <ac:picMk id="4" creationId="{48FC45A9-AEA4-55B9-B2C6-71282E3117B3}"/>
          </ac:picMkLst>
        </pc:picChg>
        <pc:picChg chg="del">
          <ac:chgData name="서 승원" userId="5ccc9146c37c74c2" providerId="LiveId" clId="{DE831492-541D-4C74-8B77-D31D9BF24FC5}" dt="2022-08-20T09:31:22.145" v="65" actId="478"/>
          <ac:picMkLst>
            <pc:docMk/>
            <pc:sldMk cId="3305750815" sldId="330"/>
            <ac:picMk id="11" creationId="{788651AF-D0FB-EAD5-DCA5-A4FBBECB829E}"/>
          </ac:picMkLst>
        </pc:picChg>
        <pc:picChg chg="del">
          <ac:chgData name="서 승원" userId="5ccc9146c37c74c2" providerId="LiveId" clId="{DE831492-541D-4C74-8B77-D31D9BF24FC5}" dt="2022-08-20T09:31:22.145" v="65" actId="478"/>
          <ac:picMkLst>
            <pc:docMk/>
            <pc:sldMk cId="3305750815" sldId="330"/>
            <ac:picMk id="16" creationId="{3DD874A9-128E-1DF7-CA57-A19707A25448}"/>
          </ac:picMkLst>
        </pc:picChg>
        <pc:picChg chg="del">
          <ac:chgData name="서 승원" userId="5ccc9146c37c74c2" providerId="LiveId" clId="{DE831492-541D-4C74-8B77-D31D9BF24FC5}" dt="2022-08-20T09:31:22.145" v="65" actId="478"/>
          <ac:picMkLst>
            <pc:docMk/>
            <pc:sldMk cId="3305750815" sldId="330"/>
            <ac:picMk id="21" creationId="{734718BC-24B4-156E-F576-ED89ACAA787B}"/>
          </ac:picMkLst>
        </pc:picChg>
      </pc:sldChg>
      <pc:sldChg chg="addSp delSp modSp add mod">
        <pc:chgData name="서 승원" userId="5ccc9146c37c74c2" providerId="LiveId" clId="{DE831492-541D-4C74-8B77-D31D9BF24FC5}" dt="2022-08-20T10:15:01.041" v="1786" actId="20577"/>
        <pc:sldMkLst>
          <pc:docMk/>
          <pc:sldMk cId="3849211246" sldId="331"/>
        </pc:sldMkLst>
        <pc:spChg chg="mod">
          <ac:chgData name="서 승원" userId="5ccc9146c37c74c2" providerId="LiveId" clId="{DE831492-541D-4C74-8B77-D31D9BF24FC5}" dt="2022-08-20T09:32:53.550" v="138" actId="20577"/>
          <ac:spMkLst>
            <pc:docMk/>
            <pc:sldMk cId="3849211246" sldId="331"/>
            <ac:spMk id="2" creationId="{E7F33F55-5FB6-F4BD-400B-F23D5EA0226F}"/>
          </ac:spMkLst>
        </pc:spChg>
        <pc:spChg chg="add mod">
          <ac:chgData name="서 승원" userId="5ccc9146c37c74c2" providerId="LiveId" clId="{DE831492-541D-4C74-8B77-D31D9BF24FC5}" dt="2022-08-20T09:55:41.862" v="1184" actId="20577"/>
          <ac:spMkLst>
            <pc:docMk/>
            <pc:sldMk cId="3849211246" sldId="331"/>
            <ac:spMk id="3" creationId="{C7838409-7DFF-DDE0-A5F2-0B5671395308}"/>
          </ac:spMkLst>
        </pc:spChg>
        <pc:spChg chg="add mod">
          <ac:chgData name="서 승원" userId="5ccc9146c37c74c2" providerId="LiveId" clId="{DE831492-541D-4C74-8B77-D31D9BF24FC5}" dt="2022-08-20T10:15:01.041" v="1786" actId="20577"/>
          <ac:spMkLst>
            <pc:docMk/>
            <pc:sldMk cId="3849211246" sldId="331"/>
            <ac:spMk id="10" creationId="{DB078443-3617-DE66-C4C2-0567C9158990}"/>
          </ac:spMkLst>
        </pc:spChg>
        <pc:picChg chg="add del mod">
          <ac:chgData name="서 승원" userId="5ccc9146c37c74c2" providerId="LiveId" clId="{DE831492-541D-4C74-8B77-D31D9BF24FC5}" dt="2022-08-20T09:55:14.556" v="1177" actId="478"/>
          <ac:picMkLst>
            <pc:docMk/>
            <pc:sldMk cId="3849211246" sldId="331"/>
            <ac:picMk id="7" creationId="{21721EFC-0947-9CEA-1807-613081EE1461}"/>
          </ac:picMkLst>
        </pc:picChg>
        <pc:picChg chg="add mod modCrop">
          <ac:chgData name="서 승원" userId="5ccc9146c37c74c2" providerId="LiveId" clId="{DE831492-541D-4C74-8B77-D31D9BF24FC5}" dt="2022-08-20T10:01:35.474" v="1640" actId="14100"/>
          <ac:picMkLst>
            <pc:docMk/>
            <pc:sldMk cId="3849211246" sldId="331"/>
            <ac:picMk id="9" creationId="{FAFA43FE-B4DD-ABD7-B900-8DCA3AA75B84}"/>
          </ac:picMkLst>
        </pc:picChg>
      </pc:sldChg>
      <pc:sldChg chg="addSp delSp modSp add mod">
        <pc:chgData name="서 승원" userId="5ccc9146c37c74c2" providerId="LiveId" clId="{DE831492-541D-4C74-8B77-D31D9BF24FC5}" dt="2022-08-20T10:31:04.325" v="3079" actId="208"/>
        <pc:sldMkLst>
          <pc:docMk/>
          <pc:sldMk cId="1200749104" sldId="332"/>
        </pc:sldMkLst>
        <pc:spChg chg="mod">
          <ac:chgData name="서 승원" userId="5ccc9146c37c74c2" providerId="LiveId" clId="{DE831492-541D-4C74-8B77-D31D9BF24FC5}" dt="2022-08-20T10:30:57.424" v="3078"/>
          <ac:spMkLst>
            <pc:docMk/>
            <pc:sldMk cId="1200749104" sldId="332"/>
            <ac:spMk id="3" creationId="{C7838409-7DFF-DDE0-A5F2-0B5671395308}"/>
          </ac:spMkLst>
        </pc:spChg>
        <pc:spChg chg="del">
          <ac:chgData name="서 승원" userId="5ccc9146c37c74c2" providerId="LiveId" clId="{DE831492-541D-4C74-8B77-D31D9BF24FC5}" dt="2022-08-20T10:23:10.881" v="1788" actId="478"/>
          <ac:spMkLst>
            <pc:docMk/>
            <pc:sldMk cId="1200749104" sldId="332"/>
            <ac:spMk id="10" creationId="{DB078443-3617-DE66-C4C2-0567C9158990}"/>
          </ac:spMkLst>
        </pc:spChg>
        <pc:picChg chg="add mod">
          <ac:chgData name="서 승원" userId="5ccc9146c37c74c2" providerId="LiveId" clId="{DE831492-541D-4C74-8B77-D31D9BF24FC5}" dt="2022-08-20T10:31:04.325" v="3079" actId="208"/>
          <ac:picMkLst>
            <pc:docMk/>
            <pc:sldMk cId="1200749104" sldId="332"/>
            <ac:picMk id="7" creationId="{EEEB5D2E-26C4-E7A1-9F4F-50E67C48F881}"/>
          </ac:picMkLst>
        </pc:picChg>
        <pc:picChg chg="del">
          <ac:chgData name="서 승원" userId="5ccc9146c37c74c2" providerId="LiveId" clId="{DE831492-541D-4C74-8B77-D31D9BF24FC5}" dt="2022-08-20T10:23:10.881" v="1788" actId="478"/>
          <ac:picMkLst>
            <pc:docMk/>
            <pc:sldMk cId="1200749104" sldId="332"/>
            <ac:picMk id="9" creationId="{FAFA43FE-B4DD-ABD7-B900-8DCA3AA75B84}"/>
          </ac:picMkLst>
        </pc:picChg>
      </pc:sldChg>
      <pc:sldChg chg="addSp delSp modSp add mod">
        <pc:chgData name="서 승원" userId="5ccc9146c37c74c2" providerId="LiveId" clId="{DE831492-541D-4C74-8B77-D31D9BF24FC5}" dt="2022-08-20T11:03:18.690" v="4516" actId="20577"/>
        <pc:sldMkLst>
          <pc:docMk/>
          <pc:sldMk cId="2646946811" sldId="333"/>
        </pc:sldMkLst>
        <pc:spChg chg="mod">
          <ac:chgData name="서 승원" userId="5ccc9146c37c74c2" providerId="LiveId" clId="{DE831492-541D-4C74-8B77-D31D9BF24FC5}" dt="2022-08-20T10:40:31.741" v="3105" actId="20577"/>
          <ac:spMkLst>
            <pc:docMk/>
            <pc:sldMk cId="2646946811" sldId="333"/>
            <ac:spMk id="2" creationId="{E7F33F55-5FB6-F4BD-400B-F23D5EA0226F}"/>
          </ac:spMkLst>
        </pc:spChg>
        <pc:spChg chg="del">
          <ac:chgData name="서 승원" userId="5ccc9146c37c74c2" providerId="LiveId" clId="{DE831492-541D-4C74-8B77-D31D9BF24FC5}" dt="2022-08-20T10:40:50.744" v="3106" actId="478"/>
          <ac:spMkLst>
            <pc:docMk/>
            <pc:sldMk cId="2646946811" sldId="333"/>
            <ac:spMk id="3" creationId="{C7838409-7DFF-DDE0-A5F2-0B5671395308}"/>
          </ac:spMkLst>
        </pc:spChg>
        <pc:spChg chg="add mod">
          <ac:chgData name="서 승원" userId="5ccc9146c37c74c2" providerId="LiveId" clId="{DE831492-541D-4C74-8B77-D31D9BF24FC5}" dt="2022-08-20T10:43:13.578" v="3108" actId="20577"/>
          <ac:spMkLst>
            <pc:docMk/>
            <pc:sldMk cId="2646946811" sldId="333"/>
            <ac:spMk id="4" creationId="{541F16DA-A2C8-B9BC-F142-75E4EC51B637}"/>
          </ac:spMkLst>
        </pc:spChg>
        <pc:spChg chg="add mod">
          <ac:chgData name="서 승원" userId="5ccc9146c37c74c2" providerId="LiveId" clId="{DE831492-541D-4C74-8B77-D31D9BF24FC5}" dt="2022-08-20T10:45:51.281" v="3450" actId="20577"/>
          <ac:spMkLst>
            <pc:docMk/>
            <pc:sldMk cId="2646946811" sldId="333"/>
            <ac:spMk id="8" creationId="{7BEC9915-F74E-C193-C5C3-5B922F4758BC}"/>
          </ac:spMkLst>
        </pc:spChg>
        <pc:spChg chg="add mod">
          <ac:chgData name="서 승원" userId="5ccc9146c37c74c2" providerId="LiveId" clId="{DE831492-541D-4C74-8B77-D31D9BF24FC5}" dt="2022-08-20T10:54:41.400" v="3609" actId="5793"/>
          <ac:spMkLst>
            <pc:docMk/>
            <pc:sldMk cId="2646946811" sldId="333"/>
            <ac:spMk id="9" creationId="{D6505F42-834D-FC60-D2C9-883CAB1D4AF9}"/>
          </ac:spMkLst>
        </pc:spChg>
        <pc:spChg chg="add mod">
          <ac:chgData name="서 승원" userId="5ccc9146c37c74c2" providerId="LiveId" clId="{DE831492-541D-4C74-8B77-D31D9BF24FC5}" dt="2022-08-20T10:55:52.669" v="3881" actId="20577"/>
          <ac:spMkLst>
            <pc:docMk/>
            <pc:sldMk cId="2646946811" sldId="333"/>
            <ac:spMk id="10" creationId="{0D148385-3293-0E67-82A3-AC9F32292F65}"/>
          </ac:spMkLst>
        </pc:spChg>
        <pc:spChg chg="add mod">
          <ac:chgData name="서 승원" userId="5ccc9146c37c74c2" providerId="LiveId" clId="{DE831492-541D-4C74-8B77-D31D9BF24FC5}" dt="2022-08-20T11:02:54.438" v="4375" actId="20577"/>
          <ac:spMkLst>
            <pc:docMk/>
            <pc:sldMk cId="2646946811" sldId="333"/>
            <ac:spMk id="11" creationId="{94BC7124-087D-1E55-5E65-1DE792905A1C}"/>
          </ac:spMkLst>
        </pc:spChg>
        <pc:spChg chg="add mod">
          <ac:chgData name="서 승원" userId="5ccc9146c37c74c2" providerId="LiveId" clId="{DE831492-541D-4C74-8B77-D31D9BF24FC5}" dt="2022-08-20T11:03:18.690" v="4516" actId="20577"/>
          <ac:spMkLst>
            <pc:docMk/>
            <pc:sldMk cId="2646946811" sldId="333"/>
            <ac:spMk id="12" creationId="{682FA270-956A-B4F1-1EF5-50040674C6C1}"/>
          </ac:spMkLst>
        </pc:spChg>
        <pc:picChg chg="del">
          <ac:chgData name="서 승원" userId="5ccc9146c37c74c2" providerId="LiveId" clId="{DE831492-541D-4C74-8B77-D31D9BF24FC5}" dt="2022-08-20T10:40:50.744" v="3106" actId="478"/>
          <ac:picMkLst>
            <pc:docMk/>
            <pc:sldMk cId="2646946811" sldId="333"/>
            <ac:picMk id="7" creationId="{EEEB5D2E-26C4-E7A1-9F4F-50E67C48F881}"/>
          </ac:picMkLst>
        </pc:picChg>
      </pc:sldChg>
      <pc:sldChg chg="add">
        <pc:chgData name="서 승원" userId="5ccc9146c37c74c2" providerId="LiveId" clId="{DE831492-541D-4C74-8B77-D31D9BF24FC5}" dt="2022-08-20T11:03:22.070" v="4517"/>
        <pc:sldMkLst>
          <pc:docMk/>
          <pc:sldMk cId="1414943535" sldId="334"/>
        </pc:sldMkLst>
      </pc:sldChg>
      <pc:sldChg chg="addSp delSp modSp add mod">
        <pc:chgData name="서 승원" userId="5ccc9146c37c74c2" providerId="LiveId" clId="{DE831492-541D-4C74-8B77-D31D9BF24FC5}" dt="2022-08-20T11:26:03.374" v="7344" actId="403"/>
        <pc:sldMkLst>
          <pc:docMk/>
          <pc:sldMk cId="3546395336" sldId="335"/>
        </pc:sldMkLst>
        <pc:spChg chg="mod">
          <ac:chgData name="서 승원" userId="5ccc9146c37c74c2" providerId="LiveId" clId="{DE831492-541D-4C74-8B77-D31D9BF24FC5}" dt="2022-08-20T11:12:44.102" v="4549" actId="20577"/>
          <ac:spMkLst>
            <pc:docMk/>
            <pc:sldMk cId="3546395336" sldId="335"/>
            <ac:spMk id="2" creationId="{E7F33F55-5FB6-F4BD-400B-F23D5EA0226F}"/>
          </ac:spMkLst>
        </pc:spChg>
        <pc:spChg chg="mod">
          <ac:chgData name="서 승원" userId="5ccc9146c37c74c2" providerId="LiveId" clId="{DE831492-541D-4C74-8B77-D31D9BF24FC5}" dt="2022-08-20T11:12:47.274" v="4551" actId="20577"/>
          <ac:spMkLst>
            <pc:docMk/>
            <pc:sldMk cId="3546395336" sldId="335"/>
            <ac:spMk id="4" creationId="{541F16DA-A2C8-B9BC-F142-75E4EC51B637}"/>
          </ac:spMkLst>
        </pc:spChg>
        <pc:spChg chg="add mod">
          <ac:chgData name="서 승원" userId="5ccc9146c37c74c2" providerId="LiveId" clId="{DE831492-541D-4C74-8B77-D31D9BF24FC5}" dt="2022-08-20T11:26:03.374" v="7344" actId="403"/>
          <ac:spMkLst>
            <pc:docMk/>
            <pc:sldMk cId="3546395336" sldId="335"/>
            <ac:spMk id="7" creationId="{2209D612-1CE2-5E28-89E7-D8397A3BC144}"/>
          </ac:spMkLst>
        </pc:spChg>
        <pc:spChg chg="mod">
          <ac:chgData name="서 승원" userId="5ccc9146c37c74c2" providerId="LiveId" clId="{DE831492-541D-4C74-8B77-D31D9BF24FC5}" dt="2022-08-20T11:13:54.195" v="4958" actId="21"/>
          <ac:spMkLst>
            <pc:docMk/>
            <pc:sldMk cId="3546395336" sldId="335"/>
            <ac:spMk id="8" creationId="{7BEC9915-F74E-C193-C5C3-5B922F4758BC}"/>
          </ac:spMkLst>
        </pc:spChg>
        <pc:spChg chg="del">
          <ac:chgData name="서 승원" userId="5ccc9146c37c74c2" providerId="LiveId" clId="{DE831492-541D-4C74-8B77-D31D9BF24FC5}" dt="2022-08-20T11:12:50.996" v="4552" actId="478"/>
          <ac:spMkLst>
            <pc:docMk/>
            <pc:sldMk cId="3546395336" sldId="335"/>
            <ac:spMk id="9" creationId="{D6505F42-834D-FC60-D2C9-883CAB1D4AF9}"/>
          </ac:spMkLst>
        </pc:spChg>
        <pc:spChg chg="del">
          <ac:chgData name="서 승원" userId="5ccc9146c37c74c2" providerId="LiveId" clId="{DE831492-541D-4C74-8B77-D31D9BF24FC5}" dt="2022-08-20T11:12:50.996" v="4552" actId="478"/>
          <ac:spMkLst>
            <pc:docMk/>
            <pc:sldMk cId="3546395336" sldId="335"/>
            <ac:spMk id="10" creationId="{0D148385-3293-0E67-82A3-AC9F32292F65}"/>
          </ac:spMkLst>
        </pc:spChg>
        <pc:spChg chg="del">
          <ac:chgData name="서 승원" userId="5ccc9146c37c74c2" providerId="LiveId" clId="{DE831492-541D-4C74-8B77-D31D9BF24FC5}" dt="2022-08-20T11:12:50.996" v="4552" actId="478"/>
          <ac:spMkLst>
            <pc:docMk/>
            <pc:sldMk cId="3546395336" sldId="335"/>
            <ac:spMk id="11" creationId="{94BC7124-087D-1E55-5E65-1DE792905A1C}"/>
          </ac:spMkLst>
        </pc:spChg>
        <pc:spChg chg="del">
          <ac:chgData name="서 승원" userId="5ccc9146c37c74c2" providerId="LiveId" clId="{DE831492-541D-4C74-8B77-D31D9BF24FC5}" dt="2022-08-20T11:12:50.996" v="4552" actId="478"/>
          <ac:spMkLst>
            <pc:docMk/>
            <pc:sldMk cId="3546395336" sldId="335"/>
            <ac:spMk id="12" creationId="{682FA270-956A-B4F1-1EF5-50040674C6C1}"/>
          </ac:spMkLst>
        </pc:spChg>
        <pc:spChg chg="add del mod">
          <ac:chgData name="서 승원" userId="5ccc9146c37c74c2" providerId="LiveId" clId="{DE831492-541D-4C74-8B77-D31D9BF24FC5}" dt="2022-08-20T11:20:15.595" v="5866" actId="478"/>
          <ac:spMkLst>
            <pc:docMk/>
            <pc:sldMk cId="3546395336" sldId="335"/>
            <ac:spMk id="13" creationId="{6F13540E-B3CB-89C6-B501-57080E2A11C2}"/>
          </ac:spMkLst>
        </pc:spChg>
      </pc:sldChg>
      <pc:sldChg chg="modSp add mod">
        <pc:chgData name="서 승원" userId="5ccc9146c37c74c2" providerId="LiveId" clId="{DE831492-541D-4C74-8B77-D31D9BF24FC5}" dt="2022-08-20T11:25:46.934" v="7342" actId="20577"/>
        <pc:sldMkLst>
          <pc:docMk/>
          <pc:sldMk cId="654904206" sldId="336"/>
        </pc:sldMkLst>
        <pc:spChg chg="mod">
          <ac:chgData name="서 승원" userId="5ccc9146c37c74c2" providerId="LiveId" clId="{DE831492-541D-4C74-8B77-D31D9BF24FC5}" dt="2022-08-20T11:20:18.857" v="5868" actId="20577"/>
          <ac:spMkLst>
            <pc:docMk/>
            <pc:sldMk cId="654904206" sldId="336"/>
            <ac:spMk id="2" creationId="{E7F33F55-5FB6-F4BD-400B-F23D5EA0226F}"/>
          </ac:spMkLst>
        </pc:spChg>
        <pc:spChg chg="mod">
          <ac:chgData name="서 승원" userId="5ccc9146c37c74c2" providerId="LiveId" clId="{DE831492-541D-4C74-8B77-D31D9BF24FC5}" dt="2022-08-20T11:20:20.378" v="5869" actId="20577"/>
          <ac:spMkLst>
            <pc:docMk/>
            <pc:sldMk cId="654904206" sldId="336"/>
            <ac:spMk id="4" creationId="{541F16DA-A2C8-B9BC-F142-75E4EC51B637}"/>
          </ac:spMkLst>
        </pc:spChg>
        <pc:spChg chg="mod">
          <ac:chgData name="서 승원" userId="5ccc9146c37c74c2" providerId="LiveId" clId="{DE831492-541D-4C74-8B77-D31D9BF24FC5}" dt="2022-08-20T11:25:46.934" v="7342" actId="20577"/>
          <ac:spMkLst>
            <pc:docMk/>
            <pc:sldMk cId="654904206" sldId="336"/>
            <ac:spMk id="7" creationId="{2209D612-1CE2-5E28-89E7-D8397A3BC144}"/>
          </ac:spMkLst>
        </pc:spChg>
        <pc:spChg chg="mod">
          <ac:chgData name="서 승원" userId="5ccc9146c37c74c2" providerId="LiveId" clId="{DE831492-541D-4C74-8B77-D31D9BF24FC5}" dt="2022-08-20T11:21:19.938" v="6090" actId="20577"/>
          <ac:spMkLst>
            <pc:docMk/>
            <pc:sldMk cId="654904206" sldId="336"/>
            <ac:spMk id="8" creationId="{7BEC9915-F74E-C193-C5C3-5B922F4758BC}"/>
          </ac:spMkLst>
        </pc:spChg>
      </pc:sldChg>
    </pc:docChg>
  </pc:docChgLst>
  <pc:docChgLst>
    <pc:chgData name="서 승원" userId="5ccc9146c37c74c2" providerId="LiveId" clId="{A37950A4-A15B-4FEC-A793-9230F93CA94A}"/>
    <pc:docChg chg="undo custSel addSld delSld modSld">
      <pc:chgData name="서 승원" userId="5ccc9146c37c74c2" providerId="LiveId" clId="{A37950A4-A15B-4FEC-A793-9230F93CA94A}" dt="2022-11-22T07:32:32.274" v="2266" actId="20577"/>
      <pc:docMkLst>
        <pc:docMk/>
      </pc:docMkLst>
      <pc:sldChg chg="addSp delSp modSp mod">
        <pc:chgData name="서 승원" userId="5ccc9146c37c74c2" providerId="LiveId" clId="{A37950A4-A15B-4FEC-A793-9230F93CA94A}" dt="2022-11-22T07:30:07.353" v="2005" actId="208"/>
        <pc:sldMkLst>
          <pc:docMk/>
          <pc:sldMk cId="1182003218" sldId="322"/>
        </pc:sldMkLst>
        <pc:spChg chg="mod">
          <ac:chgData name="서 승원" userId="5ccc9146c37c74c2" providerId="LiveId" clId="{A37950A4-A15B-4FEC-A793-9230F93CA94A}" dt="2022-11-11T04:22:40.660" v="1008"/>
          <ac:spMkLst>
            <pc:docMk/>
            <pc:sldMk cId="1182003218" sldId="322"/>
            <ac:spMk id="2" creationId="{E7F33F55-5FB6-F4BD-400B-F23D5EA0226F}"/>
          </ac:spMkLst>
        </pc:spChg>
        <pc:spChg chg="mod">
          <ac:chgData name="서 승원" userId="5ccc9146c37c74c2" providerId="LiveId" clId="{A37950A4-A15B-4FEC-A793-9230F93CA94A}" dt="2022-11-11T04:23:51.624" v="1022" actId="20577"/>
          <ac:spMkLst>
            <pc:docMk/>
            <pc:sldMk cId="1182003218" sldId="322"/>
            <ac:spMk id="3" creationId="{E2D720D1-AD49-3913-2931-09A8AD562B94}"/>
          </ac:spMkLst>
        </pc:spChg>
        <pc:spChg chg="del mod">
          <ac:chgData name="서 승원" userId="5ccc9146c37c74c2" providerId="LiveId" clId="{A37950A4-A15B-4FEC-A793-9230F93CA94A}" dt="2022-11-11T04:13:06.936" v="3" actId="478"/>
          <ac:spMkLst>
            <pc:docMk/>
            <pc:sldMk cId="1182003218" sldId="322"/>
            <ac:spMk id="10" creationId="{79E7D8BD-797D-CC9D-D01B-5BAD2D7F30BB}"/>
          </ac:spMkLst>
        </pc:spChg>
        <pc:spChg chg="del">
          <ac:chgData name="서 승원" userId="5ccc9146c37c74c2" providerId="LiveId" clId="{A37950A4-A15B-4FEC-A793-9230F93CA94A}" dt="2022-11-11T04:13:07.835" v="4" actId="478"/>
          <ac:spMkLst>
            <pc:docMk/>
            <pc:sldMk cId="1182003218" sldId="322"/>
            <ac:spMk id="14" creationId="{42189EA5-41A0-38BA-E88B-E70EA36D6859}"/>
          </ac:spMkLst>
        </pc:spChg>
        <pc:picChg chg="del">
          <ac:chgData name="서 승원" userId="5ccc9146c37c74c2" providerId="LiveId" clId="{A37950A4-A15B-4FEC-A793-9230F93CA94A}" dt="2022-11-11T04:13:05.567" v="0" actId="478"/>
          <ac:picMkLst>
            <pc:docMk/>
            <pc:sldMk cId="1182003218" sldId="322"/>
            <ac:picMk id="7" creationId="{9A9C4606-5AE4-8438-D0CA-6A7398042D32}"/>
          </ac:picMkLst>
        </pc:picChg>
        <pc:picChg chg="add mod">
          <ac:chgData name="서 승원" userId="5ccc9146c37c74c2" providerId="LiveId" clId="{A37950A4-A15B-4FEC-A793-9230F93CA94A}" dt="2022-11-22T07:30:07.353" v="2005" actId="208"/>
          <ac:picMkLst>
            <pc:docMk/>
            <pc:sldMk cId="1182003218" sldId="322"/>
            <ac:picMk id="8" creationId="{A34DEF74-D24F-E707-9CA4-64935558B685}"/>
          </ac:picMkLst>
        </pc:picChg>
        <pc:picChg chg="del">
          <ac:chgData name="서 승원" userId="5ccc9146c37c74c2" providerId="LiveId" clId="{A37950A4-A15B-4FEC-A793-9230F93CA94A}" dt="2022-11-11T04:13:05.934" v="1" actId="478"/>
          <ac:picMkLst>
            <pc:docMk/>
            <pc:sldMk cId="1182003218" sldId="322"/>
            <ac:picMk id="12" creationId="{78278B44-4F8B-7647-D4D2-48EB1946990A}"/>
          </ac:picMkLst>
        </pc:picChg>
      </pc:sldChg>
      <pc:sldChg chg="modSp mod">
        <pc:chgData name="서 승원" userId="5ccc9146c37c74c2" providerId="LiveId" clId="{A37950A4-A15B-4FEC-A793-9230F93CA94A}" dt="2022-11-22T07:30:41.110" v="2124" actId="20577"/>
        <pc:sldMkLst>
          <pc:docMk/>
          <pc:sldMk cId="194160227" sldId="323"/>
        </pc:sldMkLst>
        <pc:spChg chg="mod">
          <ac:chgData name="서 승원" userId="5ccc9146c37c74c2" providerId="LiveId" clId="{A37950A4-A15B-4FEC-A793-9230F93CA94A}" dt="2022-11-22T07:30:41.110" v="2124" actId="20577"/>
          <ac:spMkLst>
            <pc:docMk/>
            <pc:sldMk cId="194160227" sldId="323"/>
            <ac:spMk id="3" creationId="{E2D720D1-AD49-3913-2931-09A8AD562B94}"/>
          </ac:spMkLst>
        </pc:spChg>
      </pc:sldChg>
      <pc:sldChg chg="modSp mod">
        <pc:chgData name="서 승원" userId="5ccc9146c37c74c2" providerId="LiveId" clId="{A37950A4-A15B-4FEC-A793-9230F93CA94A}" dt="2022-11-11T04:28:08.693" v="1466" actId="20577"/>
        <pc:sldMkLst>
          <pc:docMk/>
          <pc:sldMk cId="3186760660" sldId="325"/>
        </pc:sldMkLst>
        <pc:spChg chg="mod">
          <ac:chgData name="서 승원" userId="5ccc9146c37c74c2" providerId="LiveId" clId="{A37950A4-A15B-4FEC-A793-9230F93CA94A}" dt="2022-11-11T04:28:08.693" v="1466" actId="20577"/>
          <ac:spMkLst>
            <pc:docMk/>
            <pc:sldMk cId="3186760660" sldId="325"/>
            <ac:spMk id="8" creationId="{69E742DD-A7D9-3B91-A7E2-0027B42AAD6C}"/>
          </ac:spMkLst>
        </pc:spChg>
      </pc:sldChg>
      <pc:sldChg chg="del">
        <pc:chgData name="서 승원" userId="5ccc9146c37c74c2" providerId="LiveId" clId="{A37950A4-A15B-4FEC-A793-9230F93CA94A}" dt="2022-11-11T04:26:26.784" v="1350" actId="47"/>
        <pc:sldMkLst>
          <pc:docMk/>
          <pc:sldMk cId="2471275604" sldId="330"/>
        </pc:sldMkLst>
      </pc:sldChg>
      <pc:sldChg chg="del">
        <pc:chgData name="서 승원" userId="5ccc9146c37c74c2" providerId="LiveId" clId="{A37950A4-A15B-4FEC-A793-9230F93CA94A}" dt="2022-11-11T04:26:26.784" v="1350" actId="47"/>
        <pc:sldMkLst>
          <pc:docMk/>
          <pc:sldMk cId="1840866071" sldId="332"/>
        </pc:sldMkLst>
      </pc:sldChg>
      <pc:sldChg chg="del">
        <pc:chgData name="서 승원" userId="5ccc9146c37c74c2" providerId="LiveId" clId="{A37950A4-A15B-4FEC-A793-9230F93CA94A}" dt="2022-11-11T04:26:26.784" v="1350" actId="47"/>
        <pc:sldMkLst>
          <pc:docMk/>
          <pc:sldMk cId="1853628965" sldId="333"/>
        </pc:sldMkLst>
      </pc:sldChg>
      <pc:sldChg chg="del">
        <pc:chgData name="서 승원" userId="5ccc9146c37c74c2" providerId="LiveId" clId="{A37950A4-A15B-4FEC-A793-9230F93CA94A}" dt="2022-11-11T04:26:26.784" v="1350" actId="47"/>
        <pc:sldMkLst>
          <pc:docMk/>
          <pc:sldMk cId="789267832" sldId="334"/>
        </pc:sldMkLst>
      </pc:sldChg>
      <pc:sldChg chg="modSp mod">
        <pc:chgData name="서 승원" userId="5ccc9146c37c74c2" providerId="LiveId" clId="{A37950A4-A15B-4FEC-A793-9230F93CA94A}" dt="2022-11-22T07:32:32.274" v="2266" actId="20577"/>
        <pc:sldMkLst>
          <pc:docMk/>
          <pc:sldMk cId="3738437652" sldId="335"/>
        </pc:sldMkLst>
        <pc:spChg chg="mod">
          <ac:chgData name="서 승원" userId="5ccc9146c37c74c2" providerId="LiveId" clId="{A37950A4-A15B-4FEC-A793-9230F93CA94A}" dt="2022-11-22T07:32:32.274" v="2266" actId="20577"/>
          <ac:spMkLst>
            <pc:docMk/>
            <pc:sldMk cId="3738437652" sldId="335"/>
            <ac:spMk id="3" creationId="{E2D720D1-AD49-3913-2931-09A8AD562B94}"/>
          </ac:spMkLst>
        </pc:spChg>
      </pc:sldChg>
      <pc:sldChg chg="del">
        <pc:chgData name="서 승원" userId="5ccc9146c37c74c2" providerId="LiveId" clId="{A37950A4-A15B-4FEC-A793-9230F93CA94A}" dt="2022-11-11T04:26:22.677" v="1349" actId="47"/>
        <pc:sldMkLst>
          <pc:docMk/>
          <pc:sldMk cId="279850565" sldId="336"/>
        </pc:sldMkLst>
      </pc:sldChg>
      <pc:sldChg chg="addSp delSp modSp add mod">
        <pc:chgData name="서 승원" userId="5ccc9146c37c74c2" providerId="LiveId" clId="{A37950A4-A15B-4FEC-A793-9230F93CA94A}" dt="2022-11-22T07:30:05.171" v="2004" actId="208"/>
        <pc:sldMkLst>
          <pc:docMk/>
          <pc:sldMk cId="1519812388" sldId="337"/>
        </pc:sldMkLst>
        <pc:spChg chg="mod">
          <ac:chgData name="서 승원" userId="5ccc9146c37c74c2" providerId="LiveId" clId="{A37950A4-A15B-4FEC-A793-9230F93CA94A}" dt="2022-11-11T04:22:43.642" v="1009"/>
          <ac:spMkLst>
            <pc:docMk/>
            <pc:sldMk cId="1519812388" sldId="337"/>
            <ac:spMk id="2" creationId="{E7F33F55-5FB6-F4BD-400B-F23D5EA0226F}"/>
          </ac:spMkLst>
        </pc:spChg>
        <pc:spChg chg="mod">
          <ac:chgData name="서 승원" userId="5ccc9146c37c74c2" providerId="LiveId" clId="{A37950A4-A15B-4FEC-A793-9230F93CA94A}" dt="2022-11-11T04:26:13.918" v="1348"/>
          <ac:spMkLst>
            <pc:docMk/>
            <pc:sldMk cId="1519812388" sldId="337"/>
            <ac:spMk id="3" creationId="{E2D720D1-AD49-3913-2931-09A8AD562B94}"/>
          </ac:spMkLst>
        </pc:spChg>
        <pc:spChg chg="add del">
          <ac:chgData name="서 승원" userId="5ccc9146c37c74c2" providerId="LiveId" clId="{A37950A4-A15B-4FEC-A793-9230F93CA94A}" dt="2022-11-22T07:27:48.094" v="1618" actId="22"/>
          <ac:spMkLst>
            <pc:docMk/>
            <pc:sldMk cId="1519812388" sldId="337"/>
            <ac:spMk id="8" creationId="{4832233A-82C7-E457-89CB-2BD5EF74B4EC}"/>
          </ac:spMkLst>
        </pc:spChg>
        <pc:picChg chg="add mod">
          <ac:chgData name="서 승원" userId="5ccc9146c37c74c2" providerId="LiveId" clId="{A37950A4-A15B-4FEC-A793-9230F93CA94A}" dt="2022-11-22T07:30:05.171" v="2004" actId="208"/>
          <ac:picMkLst>
            <pc:docMk/>
            <pc:sldMk cId="1519812388" sldId="337"/>
            <ac:picMk id="7" creationId="{BB41BA37-56CE-B626-425B-DF803878C031}"/>
          </ac:picMkLst>
        </pc:picChg>
        <pc:picChg chg="add mod modCrop">
          <ac:chgData name="서 승원" userId="5ccc9146c37c74c2" providerId="LiveId" clId="{A37950A4-A15B-4FEC-A793-9230F93CA94A}" dt="2022-11-11T04:23:41.598" v="1016" actId="1076"/>
          <ac:picMkLst>
            <pc:docMk/>
            <pc:sldMk cId="1519812388" sldId="337"/>
            <ac:picMk id="7" creationId="{DF77761A-82DA-D0E8-1B65-7631229F9C15}"/>
          </ac:picMkLst>
        </pc:picChg>
        <pc:picChg chg="del">
          <ac:chgData name="서 승원" userId="5ccc9146c37c74c2" providerId="LiveId" clId="{A37950A4-A15B-4FEC-A793-9230F93CA94A}" dt="2022-11-11T04:20:52.952" v="901" actId="478"/>
          <ac:picMkLst>
            <pc:docMk/>
            <pc:sldMk cId="1519812388" sldId="337"/>
            <ac:picMk id="8" creationId="{A34DEF74-D24F-E707-9CA4-64935558B685}"/>
          </ac:picMkLst>
        </pc:picChg>
      </pc:sldChg>
      <pc:sldChg chg="addSp delSp modSp add mod">
        <pc:chgData name="서 승원" userId="5ccc9146c37c74c2" providerId="LiveId" clId="{A37950A4-A15B-4FEC-A793-9230F93CA94A}" dt="2022-11-22T07:31:07.709" v="2255" actId="6549"/>
        <pc:sldMkLst>
          <pc:docMk/>
          <pc:sldMk cId="443937391" sldId="341"/>
        </pc:sldMkLst>
        <pc:spChg chg="mod">
          <ac:chgData name="서 승원" userId="5ccc9146c37c74c2" providerId="LiveId" clId="{A37950A4-A15B-4FEC-A793-9230F93CA94A}" dt="2022-11-22T07:31:07.709" v="2255" actId="6549"/>
          <ac:spMkLst>
            <pc:docMk/>
            <pc:sldMk cId="443937391" sldId="341"/>
            <ac:spMk id="3" creationId="{E2D720D1-AD49-3913-2931-09A8AD562B94}"/>
          </ac:spMkLst>
        </pc:spChg>
        <pc:picChg chg="del">
          <ac:chgData name="서 승원" userId="5ccc9146c37c74c2" providerId="LiveId" clId="{A37950A4-A15B-4FEC-A793-9230F93CA94A}" dt="2022-11-22T07:28:07.330" v="1663" actId="478"/>
          <ac:picMkLst>
            <pc:docMk/>
            <pc:sldMk cId="443937391" sldId="341"/>
            <ac:picMk id="7" creationId="{BB41BA37-56CE-B626-425B-DF803878C031}"/>
          </ac:picMkLst>
        </pc:picChg>
        <pc:picChg chg="add mod modCrop">
          <ac:chgData name="서 승원" userId="5ccc9146c37c74c2" providerId="LiveId" clId="{A37950A4-A15B-4FEC-A793-9230F93CA94A}" dt="2022-11-22T07:29:59.041" v="2003" actId="208"/>
          <ac:picMkLst>
            <pc:docMk/>
            <pc:sldMk cId="443937391" sldId="341"/>
            <ac:picMk id="8" creationId="{044CA15F-A657-5890-8A52-1F78F17D59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0F9A2-661D-433C-AFED-C7B191E04366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0465D-DED7-4D61-8B92-BA72D40153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30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7FFD4-1007-89F1-7900-4540CF1E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181E9C-0A44-9986-FF90-9A4072A7F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1F0E5-A37D-2575-CBB4-74F15407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B1BF3-2A12-AEF4-0457-3C21FC14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2F266-3794-33E6-FB5E-A5E469B4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4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31CB-2458-82B9-1107-527E4A48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44C7DD-1A32-AEC5-5AA5-34D866941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90BAF-7BD0-12D5-058A-28DB7F34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2FB50-58F9-F75E-03E9-A84B6ECB8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C3037-B257-1B6E-4BA4-0288B4A7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8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84BF58-449E-8A9A-1F43-FD58D13CF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E5333-E3B9-C80E-A413-0DF299DE6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DD8A5-1BF7-BBB3-E7F5-441E5DD8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6BC3E-23F5-9C2F-14AA-2C0FA84D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0AB842-A4C8-D71F-A71D-A768AECE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6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FD1AA-5FF0-460E-34FB-DCA80BAF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09390-A724-A26F-4FC7-FC1D8E838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33C00-CB25-826E-A50F-7771FC1A1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07773-6EDA-F4D9-612B-16111BA3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DD365-EDE8-4E40-0B1D-C8854022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8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CF06A-2DE2-4BAA-9DDF-3BD5CF6D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D44E3-C992-E1C0-F500-80327C51A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E9961-1DC2-0FA4-8560-456043A1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E130F3-B46A-C4DE-7BE1-8087D206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8F9D5B-D63B-6874-6EA9-F6101F93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85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01142-F168-912F-BD77-FC6EFE5F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40AE1-475B-4F69-4FA8-B14D1D867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EE278-7456-6FD5-DD53-EF77876AB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539451-8CC5-39FA-7DF8-FE75A8AA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51818A-0BA5-525D-A459-29543949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6E5CD-9473-96EF-4A40-B0A94EF9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8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50925-B577-1B2B-B57C-707C5E5EF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5790C3-C794-44B2-0625-8BAE0BA6B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774619-F9A9-CEF7-02E3-C93197AE3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C80446-B740-0F53-0C2A-52405B6F2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82CB40-68A6-81F5-9719-9FDB16E74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8FE3EC-5DF0-ECCD-FF6F-838644C7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D74CB2-F7FD-925D-B2CB-A0A4F840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CC111B-409B-FB31-9252-B870209B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65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58CDC-49F6-D8CE-9BA7-04547062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D5FA1E-353C-AA4A-1C76-7E4B23C2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7D5C81-C617-B8BA-6E9D-9A2D38B1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F52210-EA15-6DF8-2C74-7F47215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9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2F67B1-EDA1-A8E6-7D97-118BFF0F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DF2ECD-0E09-9D95-1E17-F038FC8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76B8EA-8660-402C-338D-494D0A1D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76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AFD3A-915A-CE34-9210-B7B73D2FB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0B3F6-B0C0-281A-1AE0-9AFA9C487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4C004C-CC87-5304-49DD-0B31A17CD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A4A81F-2A5B-D961-10E5-48FF4FFA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FE053-9177-865D-B72D-F78DCFB0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946916-5E9B-0EDB-28D1-BDD84ABF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BEA8A-DB4B-833A-7B5E-A8E30ED9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040E5-F0F1-73B1-62C0-D0B917A52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405D5-0E70-E0A9-4A59-EFE46D696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AA9B61-3E86-A9F5-FFE4-C0A10132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C1D91-A000-48B6-95AD-C9731E27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AE87AD-CC17-3ABF-3104-5DA71A9D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380851-FF93-FB7C-7D04-6DB22DD2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F62E5B-B5A7-6C18-2C54-8F8FEBFEC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DDBA0-7032-44EA-6433-7B5595C5A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6EB2-EA93-4151-887B-1B5231E1965B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98263-E524-569B-8D14-8DA42C7A6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80871-1A7F-F674-B78F-9B3AE7CE5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32369-159C-4E97-95CB-3ACA3E92F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86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F9E7D-8829-17B6-620E-F72AA9798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캡디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4E6693-092F-6552-BB34-64CA55317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latin typeface="+mj-ea"/>
                <a:ea typeface="+mj-ea"/>
              </a:rPr>
              <a:t>많이 깊게 학습하는 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4F32DC-5970-45A7-DB31-13DFAB96C01D}"/>
              </a:ext>
            </a:extLst>
          </p:cNvPr>
          <p:cNvCxnSpPr/>
          <p:nvPr/>
        </p:nvCxnSpPr>
        <p:spPr>
          <a:xfrm>
            <a:off x="3765755" y="2251588"/>
            <a:ext cx="47096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816264-B06E-8296-612E-3710678AE451}"/>
              </a:ext>
            </a:extLst>
          </p:cNvPr>
          <p:cNvCxnSpPr/>
          <p:nvPr/>
        </p:nvCxnSpPr>
        <p:spPr>
          <a:xfrm>
            <a:off x="3741174" y="4409768"/>
            <a:ext cx="47096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87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Realtime Transfer</a:t>
            </a:r>
            <a:r>
              <a:rPr lang="ko-KR" altLang="en-US" sz="3600" b="1" dirty="0">
                <a:ea typeface="맑은 고딕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ea typeface="맑은 고딕"/>
                <a:cs typeface="+mn-lt"/>
              </a:rPr>
              <a:t>네트워크 병합</a:t>
            </a:r>
            <a:endParaRPr lang="en-US" altLang="ko-KR" sz="2000" b="1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실시간으로 </a:t>
            </a:r>
            <a:r>
              <a:rPr lang="en-US" altLang="ko-KR" dirty="0"/>
              <a:t>Motion Style Transfer</a:t>
            </a:r>
            <a:r>
              <a:rPr lang="ko-KR" altLang="en-US" dirty="0"/>
              <a:t>를 하기 위해서는 두 개의 네트워크가 서로 정보를 주고 받아야 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따라서 실시간으로 생성 된 모션을 </a:t>
            </a:r>
            <a:r>
              <a:rPr lang="en-US" altLang="ko-KR" dirty="0"/>
              <a:t>Python</a:t>
            </a:r>
            <a:r>
              <a:rPr lang="ko-KR" altLang="en-US" dirty="0"/>
              <a:t>으로 구현된 </a:t>
            </a:r>
            <a:r>
              <a:rPr lang="en-US" altLang="ko-KR" dirty="0"/>
              <a:t>Motion Style Transfer </a:t>
            </a:r>
            <a:r>
              <a:rPr lang="ko-KR" altLang="en-US" dirty="0"/>
              <a:t>네트워크와 소켓 통신을 이용해 연결함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8" name="그림 7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F4F06481-E149-41D8-99F3-95F48A6AC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37" y="2828359"/>
            <a:ext cx="5905323" cy="33266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1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Realtime Transfer</a:t>
            </a:r>
            <a:r>
              <a:rPr lang="ko-KR" altLang="en-US" sz="3600" b="1" dirty="0">
                <a:ea typeface="맑은 고딕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ea typeface="맑은 고딕"/>
                <a:cs typeface="+mn-lt"/>
              </a:rPr>
              <a:t>Scaling</a:t>
            </a:r>
            <a:endParaRPr lang="en-US" altLang="ko-KR" sz="2000" b="1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en-US" altLang="ko-KR" dirty="0"/>
              <a:t>Stylized Motion</a:t>
            </a:r>
            <a:r>
              <a:rPr lang="ko-KR" altLang="en-US" dirty="0"/>
              <a:t>의 경우 </a:t>
            </a:r>
            <a:r>
              <a:rPr lang="en-US" altLang="ko-KR" dirty="0"/>
              <a:t>Unity </a:t>
            </a:r>
            <a:r>
              <a:rPr lang="ko-KR" altLang="en-US" dirty="0"/>
              <a:t>상에서 관절의 길이가 우리가 의도했던 것과 달랐음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따라서 이를 동적으로 </a:t>
            </a:r>
            <a:r>
              <a:rPr lang="en-US" altLang="ko-KR" dirty="0"/>
              <a:t>Scaling</a:t>
            </a:r>
            <a:r>
              <a:rPr lang="ko-KR" altLang="en-US" dirty="0"/>
              <a:t>해주는 것이 필요했고 이를 개발함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33085F-79F5-48E9-8B11-B1CB644D7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49" y="3115834"/>
            <a:ext cx="5188134" cy="27849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57EC7D-A1C6-4895-992A-AD9F0EE8F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34" y="3115834"/>
            <a:ext cx="5012946" cy="27849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8941B-294F-4663-817F-D81FDC68050A}"/>
              </a:ext>
            </a:extLst>
          </p:cNvPr>
          <p:cNvSpPr txBox="1"/>
          <p:nvPr/>
        </p:nvSpPr>
        <p:spPr>
          <a:xfrm>
            <a:off x="2024565" y="5900804"/>
            <a:ext cx="290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&lt;Scaling </a:t>
            </a:r>
            <a:r>
              <a:rPr lang="ko-KR" altLang="en-US" dirty="0"/>
              <a:t>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B36FF-D75A-4226-ACDE-824CAE4B01CD}"/>
              </a:ext>
            </a:extLst>
          </p:cNvPr>
          <p:cNvSpPr txBox="1"/>
          <p:nvPr/>
        </p:nvSpPr>
        <p:spPr>
          <a:xfrm>
            <a:off x="7447156" y="5900804"/>
            <a:ext cx="290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&lt;Scaling </a:t>
            </a:r>
            <a:r>
              <a:rPr lang="ko-KR" altLang="en-US" dirty="0"/>
              <a:t>후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78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Realtime Transfer</a:t>
            </a:r>
            <a:r>
              <a:rPr lang="ko-KR" altLang="en-US" sz="3600" b="1" dirty="0">
                <a:ea typeface="맑은 고딕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ea typeface="맑은 고딕"/>
                <a:cs typeface="+mn-lt"/>
              </a:rPr>
              <a:t>Realtime Motion Style Transfer</a:t>
            </a:r>
            <a:endParaRPr lang="en-US" altLang="ko-KR" sz="2000" b="1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아래는 결과물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실시간으로 모션의 스타일이 변화하는 모습을 확인할 수 있음</a:t>
            </a:r>
            <a:endParaRPr lang="en-US" altLang="ko-KR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테스트를 위해 제작된 환경으로 사용자가 지정한 스타일로 바로바로 변환이 가능함</a:t>
            </a:r>
            <a:endParaRPr lang="en-US" altLang="ko-KR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사용된 스타일은 </a:t>
            </a:r>
            <a:r>
              <a:rPr lang="en-US" altLang="ko-KR" dirty="0"/>
              <a:t>{Old, Proud, Strutted, Childlike, Depressed} </a:t>
            </a:r>
            <a:r>
              <a:rPr lang="ko-KR" altLang="en-US" dirty="0"/>
              <a:t>이며 따로 </a:t>
            </a:r>
            <a:r>
              <a:rPr lang="en-US" altLang="ko-KR" dirty="0"/>
              <a:t>Labeling </a:t>
            </a:r>
            <a:r>
              <a:rPr lang="ko-KR" altLang="en-US" dirty="0"/>
              <a:t>된 데이터를 사용함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4BB26E-6064-4988-9C47-7A601985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8" y="3195235"/>
            <a:ext cx="4723141" cy="26213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5865CF-CBFC-4076-904A-D87F4303B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31" y="3195235"/>
            <a:ext cx="4723141" cy="26213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821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파트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게임의 컨셉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Motion Style Transfer</a:t>
            </a:r>
            <a:r>
              <a:rPr lang="ko-KR" altLang="en-US" dirty="0"/>
              <a:t>를 적용시키는 캐릭터에 기반하여</a:t>
            </a:r>
            <a:r>
              <a:rPr lang="en-US" altLang="ko-KR" dirty="0"/>
              <a:t>, </a:t>
            </a:r>
            <a:r>
              <a:rPr lang="ko-KR" altLang="en-US" dirty="0"/>
              <a:t>어떤 모션이든 수행하는 프로토타입 봇을 주제로 함</a:t>
            </a:r>
            <a:endParaRPr lang="en-US" altLang="ko-KR" dirty="0"/>
          </a:p>
          <a:p>
            <a:endParaRPr lang="en-US" altLang="ko-KR" dirty="0"/>
          </a:p>
          <a:p>
            <a:pPr algn="l"/>
            <a:r>
              <a:rPr lang="ko-KR" altLang="en-US" sz="2000" b="1" i="0" dirty="0">
                <a:solidFill>
                  <a:srgbClr val="24292F"/>
                </a:solidFill>
                <a:effectLst/>
                <a:latin typeface="-apple-system"/>
              </a:rPr>
              <a:t>게임 진행</a:t>
            </a:r>
          </a:p>
          <a:p>
            <a:pPr marL="285750" indent="-285750" algn="l">
              <a:buFontTx/>
              <a:buChar char="-"/>
            </a:pPr>
            <a:r>
              <a:rPr lang="ko-KR" altLang="en-US" b="0" i="0" dirty="0" err="1">
                <a:solidFill>
                  <a:srgbClr val="24292F"/>
                </a:solidFill>
                <a:effectLst/>
                <a:latin typeface="-apple-system"/>
              </a:rPr>
              <a:t>인트로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튜토리얼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훈련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보스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-&gt;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게임 클리어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CBE13-B6FF-F880-8176-1F77A57DF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7" b="91478" l="5422" r="96486">
                        <a14:foregroundMark x1="9839" y1="45913" x2="9036" y2="55478"/>
                        <a14:foregroundMark x1="9036" y1="55478" x2="10141" y2="57043"/>
                        <a14:foregroundMark x1="5522" y1="53043" x2="5823" y2="57565"/>
                        <a14:foregroundMark x1="60542" y1="29565" x2="60542" y2="29565"/>
                        <a14:foregroundMark x1="79418" y1="49913" x2="79418" y2="49913"/>
                        <a14:foregroundMark x1="92169" y1="50609" x2="92169" y2="50609"/>
                        <a14:foregroundMark x1="94277" y1="50783" x2="94277" y2="50783"/>
                        <a14:foregroundMark x1="96586" y1="47304" x2="96586" y2="47304"/>
                        <a14:foregroundMark x1="88353" y1="43652" x2="95683" y2="49913"/>
                        <a14:foregroundMark x1="57631" y1="68522" x2="62349" y2="82783"/>
                        <a14:foregroundMark x1="65964" y1="19130" x2="65964" y2="19130"/>
                        <a14:foregroundMark x1="55924" y1="20522" x2="55924" y2="20522"/>
                        <a14:foregroundMark x1="43976" y1="7130" x2="38855" y2="12348"/>
                        <a14:foregroundMark x1="28414" y1="84348" x2="32229" y2="91478"/>
                        <a14:foregroundMark x1="32229" y1="91478" x2="32530" y2="911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3860" y="4305110"/>
            <a:ext cx="4138140" cy="23889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FDB7FE-7950-1E3B-6F99-4A6762E73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59" b="91945" l="9577" r="89577">
                        <a14:foregroundMark x1="33521" y1="8055" x2="39718" y2="17092"/>
                        <a14:foregroundMark x1="38873" y1="8251" x2="40563" y2="12967"/>
                        <a14:foregroundMark x1="64507" y1="91945" x2="68451" y2="87033"/>
                        <a14:foregroundMark x1="53239" y1="44401" x2="53239" y2="55796"/>
                        <a14:foregroundMark x1="64225" y1="68369" x2="67324" y2="76031"/>
                        <a14:foregroundMark x1="67324" y1="76031" x2="68169" y2="76817"/>
                        <a14:foregroundMark x1="64789" y1="69548" x2="70141" y2="78782"/>
                        <a14:foregroundMark x1="54930" y1="20039" x2="55493" y2="23379"/>
                        <a14:foregroundMark x1="56620" y1="22790" x2="60563" y2="28094"/>
                        <a14:foregroundMark x1="53803" y1="19843" x2="62817" y2="29666"/>
                        <a14:foregroundMark x1="51268" y1="18271" x2="59155" y2="23576"/>
                        <a14:foregroundMark x1="59155" y1="23576" x2="59155" y2="271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3656499"/>
            <a:ext cx="2232873" cy="32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80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파트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사용된 기술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2497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1" i="0" u="none" strike="noStrike" kern="1200" cap="none" spc="-2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부위별 피격</a:t>
            </a:r>
            <a:endParaRPr kumimoji="0" lang="en-US" altLang="ko-KR" sz="1800" b="1" i="0" u="none" strike="noStrike" kern="1200" cap="none" spc="-21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2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부위별 피격과 애니메이션 기능이 적용되어 피격 부위와</a:t>
            </a:r>
            <a:r>
              <a:rPr kumimoji="0" lang="en-US" altLang="ko-KR" sz="1600" b="0" i="0" u="none" strike="noStrike" kern="1200" cap="none" spc="-2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kern="1200" cap="none" spc="-2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적중 파워에 따라 다양한 효과와 피격 모션을 출력</a:t>
            </a:r>
            <a:endParaRPr kumimoji="0" lang="en-US" altLang="ko-KR" sz="1600" b="0" i="0" u="none" strike="noStrike" kern="1200" cap="none" spc="-21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1" i="0" u="none" strike="noStrike" kern="1200" cap="none" spc="-21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 </a:t>
            </a:r>
            <a:r>
              <a:rPr lang="en-US" altLang="ko-KR" b="1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AI</a:t>
            </a: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플레이어가 적 </a:t>
            </a:r>
            <a:r>
              <a:rPr lang="en-US" altLang="ko-KR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AI </a:t>
            </a: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의 움직임을 보고 적합한 액션을 취할 수 있도록 설계</a:t>
            </a:r>
            <a:endParaRPr lang="en-US" altLang="ko-KR" sz="1600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AI 는 플레이어의 행동을 살피며 취할 행동을 판단</a:t>
            </a:r>
            <a:br>
              <a:rPr lang="en-US" altLang="ko-KR" sz="1600" dirty="0"/>
            </a:br>
            <a:r>
              <a:rPr lang="ko-KR" altLang="en-US" sz="1600" dirty="0"/>
              <a:t>(대기, 추격 및 후퇴, 상반신 타격, 하반신 타격, 반격 등)</a:t>
            </a:r>
            <a:endParaRPr lang="en-US" altLang="ko-KR" sz="1600" dirty="0"/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적 종류는 </a:t>
            </a:r>
            <a:r>
              <a:rPr lang="ko-KR" altLang="en-US" sz="1600" spc="-2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휴머노이드</a:t>
            </a: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 타입 뿐만 아니라 여러 패턴을 가진 강력한 </a:t>
            </a:r>
            <a:r>
              <a:rPr lang="ko-KR" altLang="en-US" sz="1600" spc="-2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보스몹</a:t>
            </a: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 등을 개발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0210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파트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사용된 기술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3162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액션</a:t>
            </a:r>
            <a:endParaRPr lang="en-US" altLang="ko-KR" sz="2000" dirty="0"/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TPS</a:t>
            </a: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형 카메라 움직임에서 효과적인 액션을 위한 적 탐지 기능을 추가</a:t>
            </a:r>
            <a:endParaRPr lang="en-US" altLang="ko-KR" sz="1600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단순한 </a:t>
            </a:r>
            <a:r>
              <a:rPr lang="ko-KR" altLang="en-US" sz="1600" spc="-2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콜라이더</a:t>
            </a: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충돌이 아닌 타겟 설정과 방향 고정을 통해 조작감을 개선</a:t>
            </a:r>
            <a:endParaRPr lang="en-US" altLang="ko-KR" sz="1600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Style Transfer</a:t>
            </a: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기반의 액션도 유연하게 이루어질 수 있도록 플레이어와 타겟 적의 모션 매치 계산을 통해 타격 확률을 극대화</a:t>
            </a:r>
            <a:endParaRPr lang="en-US" altLang="ko-KR" sz="1600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800" b="1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800" b="1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지형과 모션의 상호작용</a:t>
            </a:r>
            <a:endParaRPr lang="en-US" altLang="ko-KR" sz="1800" b="1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PFNN</a:t>
            </a:r>
            <a:r>
              <a:rPr lang="ko-KR" altLang="en-US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등의 기술 및 다양한 스타일을 시각적으로 잘 보일 수 있도록 굴곡이 있는 지형 등의 다양한 스테이지를 구성하였다</a:t>
            </a:r>
            <a:r>
              <a:rPr lang="en-US" altLang="ko-KR" sz="160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b="1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메모리 최적화</a:t>
            </a:r>
            <a:endParaRPr lang="en-US" altLang="ko-KR" sz="2000" b="1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kern="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Object Pooling </a:t>
            </a:r>
            <a:r>
              <a:rPr lang="ko-KR" altLang="en-US" sz="1600" kern="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+mj-lt"/>
                <a:ea typeface="나눔고딕" panose="020D0604000000000000"/>
                <a:cs typeface="Arial" panose="020B0604020202020204" pitchFamily="34" charset="0"/>
              </a:rPr>
              <a:t>및 </a:t>
            </a:r>
            <a:r>
              <a:rPr lang="en-US" altLang="ko-KR" sz="1600" kern="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+mj-lt"/>
                <a:ea typeface="나눔고딕" panose="020D0604000000000000"/>
                <a:cs typeface="Arial" panose="020B0604020202020204" pitchFamily="34" charset="0"/>
              </a:rPr>
              <a:t>Design Pattern</a:t>
            </a:r>
            <a:r>
              <a:rPr lang="ko-KR" altLang="en-US" sz="1600" kern="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함초롬바탕" panose="02030604000101010101" pitchFamily="18" charset="-127"/>
                <a:ea typeface="나눔고딕" panose="020D0604000000000000" pitchFamily="50" charset="-127"/>
                <a:cs typeface="Arial" panose="020B0604020202020204" pitchFamily="34" charset="0"/>
              </a:rPr>
              <a:t>을 통해 메모리를 최적화 하였다</a:t>
            </a:r>
            <a:r>
              <a:rPr lang="en-US" altLang="ko-KR" sz="1600" kern="0" spc="-2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함초롬바탕" panose="02030604000101010101" pitchFamily="18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778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파트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사용된 기술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D6B2B-0F5D-924D-A130-F9E4642C999F}"/>
              </a:ext>
            </a:extLst>
          </p:cNvPr>
          <p:cNvSpPr txBox="1"/>
          <p:nvPr/>
        </p:nvSpPr>
        <p:spPr>
          <a:xfrm>
            <a:off x="1289648" y="3407157"/>
            <a:ext cx="290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&lt;PFNN</a:t>
            </a:r>
            <a:r>
              <a:rPr lang="ko-KR" altLang="en-US" dirty="0"/>
              <a:t> 굴곡 지형 계산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9F478-CFA4-225C-D3BE-9EED44BB5B02}"/>
              </a:ext>
            </a:extLst>
          </p:cNvPr>
          <p:cNvSpPr txBox="1"/>
          <p:nvPr/>
        </p:nvSpPr>
        <p:spPr>
          <a:xfrm>
            <a:off x="7995251" y="4535062"/>
            <a:ext cx="290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&lt;PFNN </a:t>
            </a:r>
            <a:r>
              <a:rPr lang="ko-KR" altLang="en-US" dirty="0"/>
              <a:t>움직임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1D12-5D43-441E-C3D1-500D97F81B19}"/>
              </a:ext>
            </a:extLst>
          </p:cNvPr>
          <p:cNvSpPr txBox="1"/>
          <p:nvPr/>
        </p:nvSpPr>
        <p:spPr>
          <a:xfrm>
            <a:off x="1289648" y="6226545"/>
            <a:ext cx="290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err="1"/>
              <a:t>시네마틱</a:t>
            </a:r>
            <a:r>
              <a:rPr lang="ko-KR" altLang="en-US" dirty="0"/>
              <a:t> 효과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C50A90-2B01-48EA-8DE5-26A8DE910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86" y="1186797"/>
            <a:ext cx="3903423" cy="21989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911D7C-C7A3-4E32-8029-6D79E77D9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93" y="2307693"/>
            <a:ext cx="3903423" cy="21989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54112F-3464-4CF0-9A60-DE45F5411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84" y="4027617"/>
            <a:ext cx="3903423" cy="21989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648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파트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보스 패턴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4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b="1" i="0" dirty="0">
                <a:solidFill>
                  <a:srgbClr val="24292F"/>
                </a:solidFill>
                <a:effectLst/>
                <a:latin typeface="-apple-system"/>
              </a:rPr>
              <a:t>패턴 </a:t>
            </a:r>
            <a:r>
              <a:rPr lang="en-US" altLang="ko-KR" sz="2000" b="1" i="0" dirty="0">
                <a:solidFill>
                  <a:srgbClr val="24292F"/>
                </a:solidFill>
                <a:effectLst/>
                <a:latin typeface="-apple-system"/>
              </a:rPr>
              <a:t>1</a:t>
            </a: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주먹을 땅으로 내려찍어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4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방향에 바위블록을 설치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4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개의 바위블록 중 하나의 바위에서 미니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-apple-system"/>
              </a:rPr>
              <a:t>보스몹이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 탄생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플레이어는 블록 생성 라인으로 바위 위치를 파악하고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바위블록 근처에서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G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키를 눌러 바위의 폭발을 억제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가능</a:t>
            </a:r>
            <a:endParaRPr lang="en-US" altLang="ko-KR" kern="0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함초롬바탕" panose="02030604000101010101" pitchFamily="18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2FD98-7C2E-553D-DE21-AE5EDEDA194D}"/>
              </a:ext>
            </a:extLst>
          </p:cNvPr>
          <p:cNvSpPr txBox="1"/>
          <p:nvPr/>
        </p:nvSpPr>
        <p:spPr>
          <a:xfrm>
            <a:off x="5193577" y="6148742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&lt;</a:t>
            </a:r>
            <a:r>
              <a:rPr lang="ko-KR" altLang="en-US" sz="1600" dirty="0"/>
              <a:t>보스의 패턴 </a:t>
            </a:r>
            <a:r>
              <a:rPr lang="en-US" altLang="ko-KR" sz="1600" dirty="0"/>
              <a:t>1&gt;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9C69FC-BBA5-47C7-96EC-17C7E0895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0" y="3429000"/>
            <a:ext cx="4723141" cy="26607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71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파트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보스 패턴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10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b="1" i="0" dirty="0">
                <a:solidFill>
                  <a:srgbClr val="24292F"/>
                </a:solidFill>
                <a:effectLst/>
                <a:latin typeface="-apple-system"/>
              </a:rPr>
              <a:t>패턴 </a:t>
            </a:r>
            <a:r>
              <a:rPr lang="en-US" altLang="ko-KR" sz="2000" b="1" i="0" dirty="0">
                <a:solidFill>
                  <a:srgbClr val="24292F"/>
                </a:solidFill>
                <a:effectLst/>
                <a:latin typeface="-apple-system"/>
              </a:rPr>
              <a:t>2</a:t>
            </a: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보스가 높이 점프해 플레이어 위치로 착지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</a:p>
          <a:p>
            <a:pPr marL="285750" marR="0" lvl="1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이 때 낙하 예상 범위가 그려지며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플레이어가 낙하 범위에 있다면 큰 데미지를 받고 앞으로 넘어짐</a:t>
            </a:r>
            <a:endParaRPr lang="en-US" altLang="ko-KR" kern="0" spc="-2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함초롬바탕" panose="02030604000101010101" pitchFamily="18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629E0-43E1-A3EB-F392-B500D334F382}"/>
              </a:ext>
            </a:extLst>
          </p:cNvPr>
          <p:cNvSpPr txBox="1"/>
          <p:nvPr/>
        </p:nvSpPr>
        <p:spPr>
          <a:xfrm>
            <a:off x="5193577" y="6148742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&lt;</a:t>
            </a:r>
            <a:r>
              <a:rPr lang="ko-KR" altLang="en-US" sz="1600" dirty="0"/>
              <a:t>보스의 패턴 </a:t>
            </a:r>
            <a:r>
              <a:rPr lang="en-US" altLang="ko-KR" sz="1600" dirty="0"/>
              <a:t>2&gt;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8F5CD6-60A7-4BCE-95FC-C45C2163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29" y="3429000"/>
            <a:ext cx="4723142" cy="26607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520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파트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보스 패턴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b="1" i="0" dirty="0">
                <a:solidFill>
                  <a:srgbClr val="24292F"/>
                </a:solidFill>
                <a:effectLst/>
                <a:latin typeface="-apple-system"/>
              </a:rPr>
              <a:t>패턴 </a:t>
            </a:r>
            <a:r>
              <a:rPr lang="en-US" altLang="ko-KR" sz="2000" b="1" i="0" dirty="0">
                <a:solidFill>
                  <a:srgbClr val="24292F"/>
                </a:solidFill>
                <a:effectLst/>
                <a:latin typeface="-apple-system"/>
              </a:rPr>
              <a:t>3</a:t>
            </a:r>
          </a:p>
          <a:p>
            <a:pPr marL="285750" indent="-285750" algn="l">
              <a:buFontTx/>
              <a:buChar char="-"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힘을 모았다가 플레이어 위치로 레이저 빔을 발사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</a:p>
          <a:p>
            <a:pPr marL="285750" indent="-285750" algn="l">
              <a:buFontTx/>
              <a:buChar char="-"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레이저 발사 동안 보스는 천천히 플레이어 방향으로 회전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레이저에 적중 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초 단위로 데미지를 받음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13860-6CC1-CBA2-1DF6-3FC504550B37}"/>
              </a:ext>
            </a:extLst>
          </p:cNvPr>
          <p:cNvSpPr txBox="1"/>
          <p:nvPr/>
        </p:nvSpPr>
        <p:spPr>
          <a:xfrm>
            <a:off x="5193577" y="6148742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&lt;</a:t>
            </a:r>
            <a:r>
              <a:rPr lang="ko-KR" altLang="en-US" sz="1600" dirty="0"/>
              <a:t>보스의 패턴 </a:t>
            </a:r>
            <a:r>
              <a:rPr lang="en-US" altLang="ko-KR" sz="1600" dirty="0"/>
              <a:t>3&gt;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D09DF5-F0F8-4C3B-A726-9C5B2305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0" y="3429000"/>
            <a:ext cx="4723141" cy="26607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244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</a:t>
            </a:r>
            <a:r>
              <a:rPr lang="ko-KR" altLang="en-US" sz="3600" b="1" dirty="0">
                <a:ea typeface="맑은 고딕"/>
              </a:rPr>
              <a:t>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ea typeface="+mn-lt"/>
                <a:cs typeface="+mn-lt"/>
              </a:rPr>
              <a:t>Motion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en-US" altLang="ko-KR" sz="2000" b="1" dirty="0">
                <a:ea typeface="+mn-lt"/>
                <a:cs typeface="+mn-lt"/>
              </a:rPr>
              <a:t>style</a:t>
            </a:r>
            <a:r>
              <a:rPr lang="ko-KR" altLang="en-US" sz="2000" b="1" dirty="0">
                <a:ea typeface="+mn-lt"/>
                <a:cs typeface="+mn-lt"/>
              </a:rPr>
              <a:t> </a:t>
            </a:r>
            <a:r>
              <a:rPr lang="en-US" altLang="ko-KR" sz="2000" b="1" dirty="0">
                <a:ea typeface="+mn-lt"/>
                <a:cs typeface="+mn-lt"/>
              </a:rPr>
              <a:t>transfer</a:t>
            </a:r>
            <a:r>
              <a:rPr lang="ko-KR" sz="2000" b="1" dirty="0">
                <a:ea typeface="+mn-lt"/>
                <a:cs typeface="+mn-lt"/>
              </a:rPr>
              <a:t> </a:t>
            </a:r>
            <a:r>
              <a:rPr lang="en-US" altLang="ko-KR" sz="2000" b="1" dirty="0">
                <a:ea typeface="+mn-lt"/>
                <a:cs typeface="+mn-lt"/>
              </a:rPr>
              <a:t>with</a:t>
            </a:r>
            <a:r>
              <a:rPr lang="ko-KR" sz="2000" b="1" dirty="0">
                <a:ea typeface="+mn-lt"/>
                <a:cs typeface="+mn-lt"/>
              </a:rPr>
              <a:t> </a:t>
            </a:r>
            <a:r>
              <a:rPr lang="ko-KR" sz="2000" b="1" dirty="0" err="1">
                <a:ea typeface="+mn-lt"/>
                <a:cs typeface="+mn-lt"/>
              </a:rPr>
              <a:t>Motion</a:t>
            </a:r>
            <a:r>
              <a:rPr lang="ko-KR" sz="2000" b="1" dirty="0">
                <a:ea typeface="+mn-lt"/>
                <a:cs typeface="+mn-lt"/>
              </a:rPr>
              <a:t> </a:t>
            </a:r>
            <a:r>
              <a:rPr lang="en-US" altLang="ko-KR" sz="2000" b="1" dirty="0">
                <a:ea typeface="+mn-lt"/>
                <a:cs typeface="+mn-lt"/>
              </a:rPr>
              <a:t>Puzzle</a:t>
            </a:r>
          </a:p>
          <a:p>
            <a:pPr marL="285750" indent="-285750">
              <a:buFontTx/>
              <a:buChar char="-"/>
            </a:pPr>
            <a:r>
              <a:rPr lang="en-US" dirty="0">
                <a:ea typeface="+mn-lt"/>
                <a:cs typeface="+mn-lt"/>
              </a:rPr>
              <a:t>Jang, Deok-Kyeong, Soomin Park, and Sung-Hee Lee. "Motion Puzzle: Arbitrary Motion Style Transfer by Body Part." </a:t>
            </a:r>
            <a:r>
              <a:rPr lang="en-US" i="1" dirty="0">
                <a:ea typeface="+mn-lt"/>
                <a:cs typeface="+mn-lt"/>
              </a:rPr>
              <a:t>ACM Transactions on Graphics (TOG)</a:t>
            </a:r>
            <a:r>
              <a:rPr lang="en-US" dirty="0">
                <a:ea typeface="+mn-lt"/>
                <a:cs typeface="+mn-lt"/>
              </a:rPr>
              <a:t> (2022).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C71E9E-E810-4915-823B-62551E483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40" y="2566184"/>
            <a:ext cx="6297521" cy="35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파트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보스 패턴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b="1" i="0" dirty="0">
                <a:solidFill>
                  <a:srgbClr val="24292F"/>
                </a:solidFill>
                <a:effectLst/>
                <a:latin typeface="-apple-system"/>
              </a:rPr>
              <a:t>패턴 </a:t>
            </a:r>
            <a:r>
              <a:rPr lang="en-US" altLang="ko-KR" sz="2000" b="1" i="0" dirty="0">
                <a:solidFill>
                  <a:srgbClr val="24292F"/>
                </a:solidFill>
                <a:effectLst/>
                <a:latin typeface="-apple-system"/>
              </a:rPr>
              <a:t>4</a:t>
            </a:r>
          </a:p>
          <a:p>
            <a:pPr marL="285750" indent="-285750" algn="l">
              <a:buFontTx/>
              <a:buChar char="-"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땅에서 바위를 뽑아 플레이어 위치로 던짐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</a:p>
          <a:p>
            <a:pPr marL="285750" indent="-285750" algn="l">
              <a:buFontTx/>
              <a:buChar char="-"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바위는 보스 위치와 플레이어 위치 사이를 포물선을 그리며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-apple-system"/>
              </a:rPr>
              <a:t>날아감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</a:p>
          <a:p>
            <a:pPr marL="285750" indent="-285750" algn="l">
              <a:buFontTx/>
              <a:buChar char="-"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플레이어가 바위와 충돌하면 뒤로 넘어지며 데미지를 받고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바위가 파괴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CF983-9713-D4F1-F972-1249EE38E146}"/>
              </a:ext>
            </a:extLst>
          </p:cNvPr>
          <p:cNvSpPr txBox="1"/>
          <p:nvPr/>
        </p:nvSpPr>
        <p:spPr>
          <a:xfrm>
            <a:off x="5193577" y="6148742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&lt;</a:t>
            </a:r>
            <a:r>
              <a:rPr lang="ko-KR" altLang="en-US" sz="1600" dirty="0"/>
              <a:t>보스의 패턴 </a:t>
            </a:r>
            <a:r>
              <a:rPr lang="en-US" altLang="ko-KR" sz="1600" dirty="0"/>
              <a:t>4&gt;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2910A3-E721-449B-839E-B5FD91780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0" y="3429000"/>
            <a:ext cx="4723141" cy="26607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9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파트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게임 고유의 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심박수 시스템</a:t>
            </a:r>
            <a:endParaRPr lang="en-US" altLang="ko-KR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정확한 타이밍에 노드를 맞춰 심박수를 유지하도록 </a:t>
            </a:r>
            <a:r>
              <a:rPr lang="ko-KR" altLang="en-US" sz="1600" dirty="0">
                <a:solidFill>
                  <a:srgbClr val="24292F"/>
                </a:solidFill>
                <a:latin typeface="-apple-system"/>
              </a:rPr>
              <a:t>함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심박수를 맞추지 못하면 오차범위에 따라 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1~3 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단위로 증가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심박수가 너무 높아지면 기절상태에 빠지며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심박수를 낮게 유지하면 집중상태에서 치명타 공격을 가할 수 있음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방어막 시스템</a:t>
            </a:r>
            <a:endParaRPr lang="en-US" altLang="ko-KR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모든 적은 방어막을 가짐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방어막은 치명타 공격으로만 파괴할 수 있음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en-US" altLang="ko-KR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en-US" altLang="ko-KR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조작 방법</a:t>
            </a:r>
            <a:r>
              <a:rPr lang="ko-KR" altLang="en-US" sz="2000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altLang="ko-KR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WASD 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움직임</a:t>
            </a:r>
            <a:endParaRPr lang="en-US" altLang="ko-KR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600" dirty="0">
                <a:solidFill>
                  <a:srgbClr val="24292F"/>
                </a:solidFill>
                <a:latin typeface="-apple-system"/>
              </a:rPr>
              <a:t>Shift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ko-KR" altLang="en-US" sz="1600" b="0" i="0" dirty="0" err="1">
                <a:solidFill>
                  <a:srgbClr val="24292F"/>
                </a:solidFill>
                <a:effectLst/>
                <a:latin typeface="-apple-system"/>
              </a:rPr>
              <a:t>대쉬</a:t>
            </a:r>
            <a:endParaRPr lang="en-US" altLang="ko-KR" sz="1600" dirty="0">
              <a:solidFill>
                <a:srgbClr val="24292F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마우스 </a:t>
            </a:r>
            <a:r>
              <a:rPr lang="ko-KR" altLang="en-US" sz="1600" b="0" i="0" dirty="0" err="1">
                <a:solidFill>
                  <a:srgbClr val="24292F"/>
                </a:solidFill>
                <a:effectLst/>
                <a:latin typeface="-apple-system"/>
              </a:rPr>
              <a:t>좌클릭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 공격</a:t>
            </a:r>
            <a:endParaRPr lang="en-US" altLang="ko-KR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스페이스바 심박수</a:t>
            </a:r>
            <a:endParaRPr lang="en-US" altLang="ko-KR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R 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다시하기</a:t>
            </a:r>
            <a:endParaRPr lang="en-US" altLang="ko-KR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600" b="0" i="0" dirty="0">
                <a:solidFill>
                  <a:srgbClr val="24292F"/>
                </a:solidFill>
                <a:effectLst/>
                <a:latin typeface="-apple-system"/>
              </a:rPr>
              <a:t>ESC 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-apple-system"/>
              </a:rPr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1801701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Motion Style</a:t>
            </a:r>
            <a:endParaRPr lang="ko-KR" altLang="en-US" sz="3600" b="1" dirty="0">
              <a:ea typeface="맑은 고딕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538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ea typeface="+mn-lt"/>
                <a:cs typeface="+mn-lt"/>
              </a:rPr>
              <a:t>Style motion?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동일한 행동도 행동을 하는 사람에 따라 차이점이 발생함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이때</a:t>
            </a:r>
            <a:r>
              <a:rPr lang="en-US" altLang="ko-KR" dirty="0"/>
              <a:t>, ‘</a:t>
            </a:r>
            <a:r>
              <a:rPr lang="ko-KR" altLang="en-US" dirty="0"/>
              <a:t>동일한 행동</a:t>
            </a:r>
            <a:r>
              <a:rPr lang="en-US" altLang="ko-KR" dirty="0"/>
              <a:t>＇</a:t>
            </a:r>
            <a:r>
              <a:rPr lang="ko-KR" altLang="en-US" dirty="0"/>
              <a:t>을 </a:t>
            </a:r>
            <a:r>
              <a:rPr lang="en-US" altLang="ko-KR" dirty="0"/>
              <a:t>content motion</a:t>
            </a:r>
            <a:r>
              <a:rPr lang="ko-KR" altLang="en-US" dirty="0"/>
              <a:t>으로 보고</a:t>
            </a:r>
            <a:r>
              <a:rPr lang="en-US" altLang="ko-KR" dirty="0"/>
              <a:t>, </a:t>
            </a:r>
            <a:r>
              <a:rPr lang="ko-KR" altLang="en-US" dirty="0"/>
              <a:t>두 행동의 차이점을 </a:t>
            </a:r>
            <a:r>
              <a:rPr lang="en-US" altLang="ko-KR" dirty="0"/>
              <a:t>style motion</a:t>
            </a:r>
            <a:r>
              <a:rPr lang="ko-KR" altLang="en-US" dirty="0"/>
              <a:t>으로 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6742AD-51D1-4539-8A28-96A6BE422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89" y="3009652"/>
            <a:ext cx="3068022" cy="28867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B2517-A53B-461E-9963-4F4E3941C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/>
          <a:stretch/>
        </p:blipFill>
        <p:spPr>
          <a:xfrm flipH="1">
            <a:off x="5850807" y="3009652"/>
            <a:ext cx="4198290" cy="29016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881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Overall Architecture</a:t>
            </a:r>
            <a:endParaRPr lang="ko-KR" altLang="en-US" sz="3600" b="1" dirty="0">
              <a:ea typeface="맑은 고딕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538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ea typeface="+mn-lt"/>
                <a:cs typeface="+mn-lt"/>
              </a:rPr>
              <a:t>Architecture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STGCN</a:t>
            </a:r>
            <a:r>
              <a:rPr lang="ko-KR" altLang="en-US" dirty="0"/>
              <a:t>과 </a:t>
            </a:r>
            <a:r>
              <a:rPr lang="en-US" altLang="ko-KR" dirty="0"/>
              <a:t>attention</a:t>
            </a:r>
            <a:r>
              <a:rPr lang="ko-KR" altLang="en-US" dirty="0"/>
              <a:t>을 기반으로 </a:t>
            </a:r>
            <a:r>
              <a:rPr lang="en-US" altLang="ko-KR" dirty="0"/>
              <a:t>motion</a:t>
            </a:r>
            <a:r>
              <a:rPr lang="ko-KR" altLang="en-US" dirty="0"/>
              <a:t>의 </a:t>
            </a:r>
            <a:r>
              <a:rPr lang="en-US" altLang="ko-KR" dirty="0"/>
              <a:t>spatial, temporal</a:t>
            </a:r>
            <a:r>
              <a:rPr lang="ko-KR" altLang="en-US" dirty="0"/>
              <a:t>한 특성을 추출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Skeleton</a:t>
            </a:r>
            <a:r>
              <a:rPr lang="ko-KR" altLang="en-US" dirty="0"/>
              <a:t>의 </a:t>
            </a:r>
            <a:r>
              <a:rPr lang="en-US" altLang="ko-KR" dirty="0"/>
              <a:t>structure</a:t>
            </a:r>
            <a:r>
              <a:rPr lang="ko-KR" altLang="en-US" dirty="0"/>
              <a:t>를 보존하면서 </a:t>
            </a:r>
            <a:r>
              <a:rPr lang="en-US" altLang="ko-KR" dirty="0"/>
              <a:t>graph pooling – </a:t>
            </a:r>
            <a:r>
              <a:rPr lang="en-US" altLang="ko-KR" dirty="0" err="1"/>
              <a:t>unpooling</a:t>
            </a:r>
            <a:r>
              <a:rPr lang="ko-KR" altLang="en-US" dirty="0"/>
              <a:t>을 통한 효과적인 </a:t>
            </a:r>
            <a:r>
              <a:rPr lang="en-US" altLang="ko-KR" dirty="0"/>
              <a:t>style transfer </a:t>
            </a:r>
            <a:r>
              <a:rPr lang="ko-KR" altLang="en-US" dirty="0"/>
              <a:t>방법 사용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BP-</a:t>
            </a:r>
            <a:r>
              <a:rPr lang="en-US" altLang="ko-KR" dirty="0" err="1"/>
              <a:t>AdaIN</a:t>
            </a:r>
            <a:r>
              <a:rPr lang="ko-KR" altLang="en-US" dirty="0"/>
              <a:t>을 사용하여 직접적인 스타일 전송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19266-2BB1-46E8-9E42-CADFA8A0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3" y="2760172"/>
            <a:ext cx="1744937" cy="32477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974E7E-BB70-4D67-BE5B-E7A1A6AB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06" y="4468495"/>
            <a:ext cx="4145657" cy="15394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429C56-97B7-4FC3-B09E-D80A87E5F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0" t="5078" r="5787"/>
          <a:stretch/>
        </p:blipFill>
        <p:spPr>
          <a:xfrm>
            <a:off x="8131319" y="3347561"/>
            <a:ext cx="3375933" cy="26603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803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Style Transfer</a:t>
            </a:r>
            <a:endParaRPr lang="ko-KR" altLang="en-US" sz="3600" b="1" dirty="0">
              <a:ea typeface="맑은 고딕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ea typeface="+mn-lt"/>
                <a:cs typeface="+mn-lt"/>
              </a:rPr>
              <a:t>Style Transfer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Encoder – Decoder scheme</a:t>
            </a:r>
            <a:r>
              <a:rPr lang="ko-KR" altLang="en-US" dirty="0"/>
              <a:t>을 </a:t>
            </a:r>
            <a:r>
              <a:rPr lang="en-US" altLang="ko-KR" dirty="0"/>
              <a:t>baseline</a:t>
            </a:r>
            <a:r>
              <a:rPr lang="ko-KR" altLang="en-US" dirty="0"/>
              <a:t>으로 하여 </a:t>
            </a:r>
            <a:r>
              <a:rPr lang="en-US" altLang="ko-KR" dirty="0"/>
              <a:t>style transfer </a:t>
            </a:r>
            <a:r>
              <a:rPr lang="ko-KR" altLang="en-US" dirty="0"/>
              <a:t>진행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Body part</a:t>
            </a:r>
            <a:r>
              <a:rPr lang="ko-KR" altLang="en-US" dirty="0"/>
              <a:t>별 </a:t>
            </a:r>
            <a:r>
              <a:rPr lang="en-US" altLang="ko-KR" dirty="0"/>
              <a:t>style motion (target motion)</a:t>
            </a:r>
            <a:r>
              <a:rPr lang="ko-KR" altLang="en-US" dirty="0"/>
              <a:t>과 </a:t>
            </a:r>
            <a:r>
              <a:rPr lang="en-US" altLang="ko-KR" dirty="0"/>
              <a:t>content</a:t>
            </a:r>
            <a:r>
              <a:rPr lang="ko-KR" altLang="en-US" dirty="0"/>
              <a:t>가 될 </a:t>
            </a:r>
            <a:r>
              <a:rPr lang="en-US" altLang="ko-KR" dirty="0"/>
              <a:t>source motion</a:t>
            </a:r>
            <a:r>
              <a:rPr lang="ko-KR" altLang="en-US" dirty="0"/>
              <a:t>을 토대로</a:t>
            </a:r>
            <a:r>
              <a:rPr lang="en-US" altLang="ko-KR" dirty="0"/>
              <a:t>,  content</a:t>
            </a:r>
            <a:r>
              <a:rPr lang="ko-KR" altLang="en-US" dirty="0"/>
              <a:t>의 각 </a:t>
            </a:r>
            <a:r>
              <a:rPr lang="en-US" altLang="ko-KR" dirty="0"/>
              <a:t>body part</a:t>
            </a:r>
            <a:r>
              <a:rPr lang="ko-KR" altLang="en-US" dirty="0"/>
              <a:t>의 </a:t>
            </a:r>
            <a:r>
              <a:rPr lang="en-US" altLang="ko-KR" dirty="0"/>
              <a:t>style</a:t>
            </a:r>
            <a:r>
              <a:rPr lang="ko-KR" altLang="en-US" dirty="0"/>
              <a:t>을 </a:t>
            </a:r>
            <a:r>
              <a:rPr lang="en-US" altLang="ko-KR" dirty="0"/>
              <a:t>transfer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Local style</a:t>
            </a:r>
            <a:r>
              <a:rPr lang="ko-KR" altLang="en-US" dirty="0"/>
              <a:t>을 포착하는데 있어서 </a:t>
            </a:r>
            <a:r>
              <a:rPr lang="en-US" altLang="ko-KR" dirty="0"/>
              <a:t>Attention block</a:t>
            </a:r>
            <a:r>
              <a:rPr lang="ko-KR" altLang="en-US" dirty="0"/>
              <a:t>이 활용됨</a:t>
            </a:r>
            <a:endParaRPr lang="en-US" altLang="ko-KR" dirty="0"/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BEDE18-770D-42E5-B7C4-BCCB0FB4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9930"/>
            <a:ext cx="5845849" cy="29667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857376-AD05-4CE0-928D-255EDD30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139" y="3803730"/>
            <a:ext cx="3895332" cy="22429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579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</a:t>
            </a:r>
            <a:r>
              <a:rPr lang="ko-KR" altLang="en-US" sz="3600" b="1" dirty="0">
                <a:ea typeface="맑은 고딕"/>
              </a:rPr>
              <a:t>개선 사항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ea typeface="+mn-lt"/>
                <a:cs typeface="+mn-lt"/>
              </a:rPr>
              <a:t>개선 방법</a:t>
            </a:r>
            <a:endParaRPr lang="en-US" altLang="ko-KR" sz="2000" b="1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기존의 </a:t>
            </a:r>
            <a:r>
              <a:rPr lang="en-US" altLang="ko-KR" dirty="0"/>
              <a:t>BP-</a:t>
            </a:r>
            <a:r>
              <a:rPr lang="en-US" altLang="ko-KR" dirty="0" err="1"/>
              <a:t>StyleNet</a:t>
            </a:r>
            <a:r>
              <a:rPr lang="ko-KR" altLang="en-US" dirty="0"/>
              <a:t>의 </a:t>
            </a:r>
            <a:r>
              <a:rPr lang="en-US" altLang="ko-KR" dirty="0"/>
              <a:t>STGCN block</a:t>
            </a:r>
            <a:r>
              <a:rPr lang="ko-KR" altLang="en-US" dirty="0"/>
              <a:t>은 </a:t>
            </a:r>
            <a:r>
              <a:rPr lang="en-US" altLang="ko-KR" dirty="0"/>
              <a:t>Temporal line</a:t>
            </a:r>
            <a:r>
              <a:rPr lang="ko-KR" altLang="en-US" dirty="0"/>
              <a:t>에서의 </a:t>
            </a:r>
            <a:r>
              <a:rPr lang="en-US" altLang="ko-KR" dirty="0"/>
              <a:t>attention </a:t>
            </a:r>
            <a:r>
              <a:rPr lang="en-US" altLang="ko-KR" dirty="0" err="1"/>
              <a:t>methon</a:t>
            </a:r>
            <a:r>
              <a:rPr lang="ko-KR" altLang="en-US" dirty="0"/>
              <a:t>를 사용하지 않았음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이에 따라 </a:t>
            </a:r>
            <a:r>
              <a:rPr lang="en-US" altLang="ko-KR" dirty="0"/>
              <a:t>input motion</a:t>
            </a:r>
            <a:r>
              <a:rPr lang="ko-KR" altLang="en-US" dirty="0"/>
              <a:t>에서 어떤 </a:t>
            </a:r>
            <a:r>
              <a:rPr lang="en-US" altLang="ko-KR" dirty="0"/>
              <a:t>frame</a:t>
            </a:r>
            <a:r>
              <a:rPr lang="ko-KR" altLang="en-US" dirty="0"/>
              <a:t>이 해당 </a:t>
            </a:r>
            <a:r>
              <a:rPr lang="en-US" altLang="ko-KR" dirty="0"/>
              <a:t>motion style</a:t>
            </a:r>
            <a:r>
              <a:rPr lang="ko-KR" altLang="en-US" dirty="0"/>
              <a:t>에 </a:t>
            </a:r>
            <a:r>
              <a:rPr lang="en-US" altLang="ko-KR" dirty="0"/>
              <a:t>critical </a:t>
            </a:r>
            <a:r>
              <a:rPr lang="ko-KR" altLang="en-US" dirty="0"/>
              <a:t>한지 고려하지 않음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이를 보완하기 위해 </a:t>
            </a:r>
            <a:r>
              <a:rPr lang="en-US" altLang="ko-KR" dirty="0"/>
              <a:t>ASTGCN</a:t>
            </a:r>
            <a:r>
              <a:rPr lang="ko-KR" altLang="en-US" dirty="0"/>
              <a:t>을 적용하여 </a:t>
            </a:r>
            <a:r>
              <a:rPr lang="en-US" altLang="ko-KR" dirty="0"/>
              <a:t>Temporal line</a:t>
            </a:r>
            <a:r>
              <a:rPr lang="ko-KR" altLang="en-US" dirty="0"/>
              <a:t>에서의 </a:t>
            </a:r>
            <a:r>
              <a:rPr lang="en-US" altLang="ko-KR" dirty="0"/>
              <a:t>feature</a:t>
            </a:r>
            <a:r>
              <a:rPr lang="ko-KR" altLang="en-US" dirty="0"/>
              <a:t>를 효과적으로 추출 할 수 있게 함</a:t>
            </a:r>
            <a:r>
              <a:rPr lang="en-US" altLang="ko-KR" dirty="0"/>
              <a:t> 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CFA76F-EE9F-4030-B4E7-61A78F5B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38" y="3368528"/>
            <a:ext cx="4118232" cy="25463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A55969-850B-4B9F-9B88-C0D42900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86" y="3774477"/>
            <a:ext cx="5190094" cy="21404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57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</a:t>
            </a:r>
            <a:r>
              <a:rPr lang="ko-KR" altLang="en-US" sz="3600" b="1" dirty="0">
                <a:ea typeface="맑은 고딕"/>
              </a:rPr>
              <a:t>개선 사항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538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ea typeface="+mn-lt"/>
                <a:cs typeface="+mn-lt"/>
              </a:rPr>
              <a:t>Transfer method revision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기술의 핵심적인 역할을 하는 </a:t>
            </a:r>
            <a:r>
              <a:rPr lang="en-US" altLang="ko-KR" dirty="0"/>
              <a:t>BP-</a:t>
            </a:r>
            <a:r>
              <a:rPr lang="en-US" altLang="ko-KR" dirty="0" err="1"/>
              <a:t>StyleNet</a:t>
            </a:r>
            <a:r>
              <a:rPr lang="ko-KR" altLang="en-US" dirty="0"/>
              <a:t>의 구조의 개선을 진행함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Attention alignment function</a:t>
            </a:r>
            <a:r>
              <a:rPr lang="ko-KR" altLang="en-US" dirty="0"/>
              <a:t>을 변경하여 </a:t>
            </a:r>
            <a:r>
              <a:rPr lang="en-US" altLang="ko-KR" dirty="0"/>
              <a:t>input sequence</a:t>
            </a:r>
            <a:r>
              <a:rPr lang="ko-KR" altLang="en-US" dirty="0"/>
              <a:t>의 </a:t>
            </a:r>
            <a:r>
              <a:rPr lang="en-US" altLang="ko-KR" dirty="0"/>
              <a:t>global feature</a:t>
            </a:r>
            <a:r>
              <a:rPr lang="ko-KR" altLang="en-US" dirty="0"/>
              <a:t>를 더욱 크게 고려하도록 하여</a:t>
            </a:r>
            <a:r>
              <a:rPr lang="en-US" altLang="ko-KR" dirty="0"/>
              <a:t>, </a:t>
            </a:r>
            <a:r>
              <a:rPr lang="ko-KR" altLang="en-US" dirty="0"/>
              <a:t>전반적인 </a:t>
            </a:r>
            <a:r>
              <a:rPr lang="en-US" altLang="ko-KR" dirty="0"/>
              <a:t>output</a:t>
            </a:r>
            <a:r>
              <a:rPr lang="ko-KR" altLang="en-US" dirty="0"/>
              <a:t>의 </a:t>
            </a:r>
            <a:r>
              <a:rPr lang="en-US" altLang="ko-KR" dirty="0"/>
              <a:t>noise</a:t>
            </a:r>
            <a:r>
              <a:rPr lang="ko-KR" altLang="en-US" dirty="0"/>
              <a:t>를 줄임</a:t>
            </a:r>
          </a:p>
          <a:p>
            <a:endParaRPr lang="en-US" dirty="0">
              <a:ea typeface="+mn-lt"/>
              <a:cs typeface="+mn-l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61C80F-42D4-4336-99C9-ECCD58FB1FD8}"/>
              </a:ext>
            </a:extLst>
          </p:cNvPr>
          <p:cNvGrpSpPr/>
          <p:nvPr/>
        </p:nvGrpSpPr>
        <p:grpSpPr>
          <a:xfrm>
            <a:off x="570346" y="3707302"/>
            <a:ext cx="5525654" cy="1833315"/>
            <a:chOff x="838201" y="2018249"/>
            <a:chExt cx="10515599" cy="30536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EE8FCB0-1B19-4384-8B5B-1C6863CC3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635"/>
            <a:stretch/>
          </p:blipFill>
          <p:spPr>
            <a:xfrm>
              <a:off x="838201" y="2018249"/>
              <a:ext cx="4909279" cy="30536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A23978-529C-43F6-948F-81E0DC1E4F8B}"/>
                </a:ext>
              </a:extLst>
            </p:cNvPr>
            <p:cNvGrpSpPr/>
            <p:nvPr/>
          </p:nvGrpSpPr>
          <p:grpSpPr>
            <a:xfrm>
              <a:off x="3980873" y="2018249"/>
              <a:ext cx="7372927" cy="3050654"/>
              <a:chOff x="3980873" y="2018249"/>
              <a:chExt cx="7372927" cy="305065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8BAB2FF-223E-49A3-ABD4-D079D6D41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521" y="2018249"/>
                <a:ext cx="4909279" cy="305065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C2F1C883-96C0-401C-8219-C61483F65A78}"/>
                  </a:ext>
                </a:extLst>
              </p:cNvPr>
              <p:cNvSpPr/>
              <p:nvPr/>
            </p:nvSpPr>
            <p:spPr>
              <a:xfrm>
                <a:off x="3980873" y="2392218"/>
                <a:ext cx="3131127" cy="840509"/>
              </a:xfrm>
              <a:custGeom>
                <a:avLst/>
                <a:gdLst>
                  <a:gd name="connsiteX0" fmla="*/ 0 w 3131127"/>
                  <a:gd name="connsiteY0" fmla="*/ 840509 h 840509"/>
                  <a:gd name="connsiteX1" fmla="*/ 0 w 3131127"/>
                  <a:gd name="connsiteY1" fmla="*/ 0 h 840509"/>
                  <a:gd name="connsiteX2" fmla="*/ 2697018 w 3131127"/>
                  <a:gd name="connsiteY2" fmla="*/ 0 h 840509"/>
                  <a:gd name="connsiteX3" fmla="*/ 3131127 w 3131127"/>
                  <a:gd name="connsiteY3" fmla="*/ 369455 h 84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1127" h="840509">
                    <a:moveTo>
                      <a:pt x="0" y="840509"/>
                    </a:moveTo>
                    <a:lnTo>
                      <a:pt x="0" y="0"/>
                    </a:lnTo>
                    <a:lnTo>
                      <a:pt x="2697018" y="0"/>
                    </a:lnTo>
                    <a:lnTo>
                      <a:pt x="3131127" y="369455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BC5B7AF1-10B3-4414-B54F-2C81E6FF7FB6}"/>
                  </a:ext>
                </a:extLst>
              </p:cNvPr>
              <p:cNvSpPr/>
              <p:nvPr/>
            </p:nvSpPr>
            <p:spPr>
              <a:xfrm rot="8062321">
                <a:off x="7113516" y="2745347"/>
                <a:ext cx="89330" cy="67662"/>
              </a:xfrm>
              <a:prstGeom prst="triangl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C56832-F768-4CAD-8EA5-6C36D0A65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581736"/>
              </p:ext>
            </p:extLst>
          </p:nvPr>
        </p:nvGraphicFramePr>
        <p:xfrm>
          <a:off x="6803475" y="3700088"/>
          <a:ext cx="4476983" cy="1831491"/>
        </p:xfrm>
        <a:graphic>
          <a:graphicData uri="http://schemas.openxmlformats.org/drawingml/2006/table">
            <a:tbl>
              <a:tblPr/>
              <a:tblGrid>
                <a:gridCol w="1302040">
                  <a:extLst>
                    <a:ext uri="{9D8B030D-6E8A-4147-A177-3AD203B41FA5}">
                      <a16:colId xmlns:a16="http://schemas.microsoft.com/office/drawing/2014/main" val="2426421981"/>
                    </a:ext>
                  </a:extLst>
                </a:gridCol>
                <a:gridCol w="1548372">
                  <a:extLst>
                    <a:ext uri="{9D8B030D-6E8A-4147-A177-3AD203B41FA5}">
                      <a16:colId xmlns:a16="http://schemas.microsoft.com/office/drawing/2014/main" val="977979929"/>
                    </a:ext>
                  </a:extLst>
                </a:gridCol>
                <a:gridCol w="1626571">
                  <a:extLst>
                    <a:ext uri="{9D8B030D-6E8A-4147-A177-3AD203B41FA5}">
                      <a16:colId xmlns:a16="http://schemas.microsoft.com/office/drawing/2014/main" val="1456939714"/>
                    </a:ext>
                  </a:extLst>
                </a:gridCol>
              </a:tblGrid>
              <a:tr h="2700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STGCN (original)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ASTGCN (revised)</a:t>
                      </a:r>
                    </a:p>
                  </a:txBody>
                  <a:tcPr marL="11740" marR="11740" marT="117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287982"/>
                  </a:ext>
                </a:extLst>
              </a:tr>
              <a:tr h="258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Loss_Total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</a:t>
                      </a:r>
                    </a:p>
                  </a:txBody>
                  <a:tcPr marL="11740" marR="11740" marT="117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94632"/>
                  </a:ext>
                </a:extLst>
              </a:tr>
              <a:tr h="258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Loss_Recon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</a:p>
                  </a:txBody>
                  <a:tcPr marL="11740" marR="11740" marT="117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64209"/>
                  </a:ext>
                </a:extLst>
              </a:tr>
              <a:tr h="258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Loss_Cyc_Con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11740" marR="11740" marT="117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180888"/>
                  </a:ext>
                </a:extLst>
              </a:tr>
              <a:tr h="258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Loss_Cyc_Style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</a:t>
                      </a:r>
                    </a:p>
                  </a:txBody>
                  <a:tcPr marL="11740" marR="11740" marT="117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828446"/>
                  </a:ext>
                </a:extLst>
              </a:tr>
              <a:tr h="2582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Loss_Sm_Rec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0.045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0.042</a:t>
                      </a:r>
                    </a:p>
                  </a:txBody>
                  <a:tcPr marL="11740" marR="11740" marT="117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331239"/>
                  </a:ext>
                </a:extLst>
              </a:tr>
              <a:tr h="2700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Loss_Sm_Cyc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11740" marR="11740" marT="117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</a:t>
                      </a:r>
                    </a:p>
                  </a:txBody>
                  <a:tcPr marL="11740" marR="11740" marT="117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601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40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Realtime Transfer</a:t>
            </a:r>
            <a:r>
              <a:rPr lang="ko-KR" altLang="en-US" sz="3600" b="1" dirty="0">
                <a:ea typeface="맑은 고딕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ea typeface="맑은 고딕"/>
              </a:rPr>
              <a:t>Realtime Transfer</a:t>
            </a:r>
            <a:endParaRPr lang="en-US" altLang="ko-KR" sz="2000" b="1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en-US" altLang="ko-KR" dirty="0"/>
              <a:t>Runtime </a:t>
            </a:r>
            <a:r>
              <a:rPr lang="ko-KR" altLang="en-US" dirty="0"/>
              <a:t>상황에서 </a:t>
            </a:r>
            <a:r>
              <a:rPr lang="en-US" altLang="ko-KR" dirty="0"/>
              <a:t>inference</a:t>
            </a:r>
            <a:r>
              <a:rPr lang="ko-KR" altLang="en-US" dirty="0"/>
              <a:t>를 진행하기 위해선 모델의 간소화가 필요했음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원본 네트워크에 포함된 </a:t>
            </a:r>
            <a:r>
              <a:rPr lang="en-US" altLang="ko-KR" dirty="0"/>
              <a:t>Residual Block</a:t>
            </a:r>
            <a:r>
              <a:rPr lang="ko-KR" altLang="en-US" dirty="0"/>
              <a:t>과 </a:t>
            </a:r>
            <a:r>
              <a:rPr lang="en-US" altLang="ko-KR" dirty="0"/>
              <a:t>Graph Pooling</a:t>
            </a:r>
            <a:r>
              <a:rPr lang="ko-KR" altLang="en-US" dirty="0"/>
              <a:t>에서 사용된 </a:t>
            </a:r>
            <a:r>
              <a:rPr lang="en-US" altLang="ko-KR" dirty="0"/>
              <a:t>G1 Layer</a:t>
            </a:r>
            <a:r>
              <a:rPr lang="ko-KR" altLang="en-US" dirty="0"/>
              <a:t>를 제거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앞서 소개한 </a:t>
            </a:r>
            <a:r>
              <a:rPr lang="en-US" altLang="ko-KR" dirty="0"/>
              <a:t>ASTGCN</a:t>
            </a:r>
            <a:r>
              <a:rPr lang="ko-KR" altLang="en-US" dirty="0"/>
              <a:t>을 통해 개선한 성능이 위의 모델 간소화로 인해 하락한 성능을 어느정도 보완하는 역할을 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4C9AF7-486B-4BB7-A6EF-5E1DE593D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069" y="2992727"/>
            <a:ext cx="4631861" cy="31288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566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3F55-5FB6-F4BD-400B-F23D5EA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140611"/>
            <a:ext cx="11967386" cy="78009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맑은 고딕"/>
              </a:rPr>
              <a:t>기술 파트 </a:t>
            </a:r>
            <a:r>
              <a:rPr lang="en-US" altLang="ko-KR" sz="3600" b="1" dirty="0">
                <a:ea typeface="맑은 고딕"/>
              </a:rPr>
              <a:t>– Realtime Transfer</a:t>
            </a:r>
            <a:r>
              <a:rPr lang="ko-KR" altLang="en-US" sz="3600" b="1" dirty="0">
                <a:ea typeface="맑은 고딕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91A5E2-D705-CC2F-7200-6D761E213AEB}"/>
              </a:ext>
            </a:extLst>
          </p:cNvPr>
          <p:cNvCxnSpPr>
            <a:cxnSpLocks/>
          </p:cNvCxnSpPr>
          <p:nvPr/>
        </p:nvCxnSpPr>
        <p:spPr>
          <a:xfrm>
            <a:off x="0" y="10588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BF52F-FFD9-1D27-936B-ADD295D6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1E32369-159C-4E97-95CB-3ACA3E92FA9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20D1-AD49-3913-2931-09A8AD562B94}"/>
              </a:ext>
            </a:extLst>
          </p:cNvPr>
          <p:cNvSpPr txBox="1"/>
          <p:nvPr/>
        </p:nvSpPr>
        <p:spPr>
          <a:xfrm>
            <a:off x="112306" y="1196954"/>
            <a:ext cx="11967386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ea typeface="맑은 고딕"/>
              </a:rPr>
              <a:t>실시간 모션 생성</a:t>
            </a:r>
            <a:endParaRPr lang="en-US" altLang="ko-KR" sz="2000" b="1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실시간으로 모션을 생성할 수 있는 방법이 필요했음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이를 위해 </a:t>
            </a:r>
            <a:r>
              <a:rPr lang="en-US" altLang="ko-KR" dirty="0"/>
              <a:t>Phase Function Neural Network (SIGGRAPH, 2017)</a:t>
            </a:r>
            <a:r>
              <a:rPr lang="ko-KR" altLang="en-US" dirty="0"/>
              <a:t>에서 소개하는 실시간 모션 생성 방법을 이용함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실시간으로 생성되는 애니메이션과 게임에서 사용될 공격 애니메이션 간의 전환을 개발함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9" name="그림 8" descr="텍스트, 바닥, 컴퓨터, 바둑판식이(가) 표시된 사진&#10;&#10;자동 생성된 설명">
            <a:extLst>
              <a:ext uri="{FF2B5EF4-FFF2-40B4-BE49-F238E27FC236}">
                <a16:creationId xmlns:a16="http://schemas.microsoft.com/office/drawing/2014/main" id="{4971D6BD-645A-4734-AB0E-2392DDDFB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 r="19657"/>
          <a:stretch/>
        </p:blipFill>
        <p:spPr>
          <a:xfrm>
            <a:off x="3505117" y="2781749"/>
            <a:ext cx="5134130" cy="36095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15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13895</TotalTime>
  <Words>982</Words>
  <Application>Microsoft Office PowerPoint</Application>
  <PresentationFormat>와이드스크린</PresentationFormat>
  <Paragraphs>164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-apple-system</vt:lpstr>
      <vt:lpstr>나눔고딕</vt:lpstr>
      <vt:lpstr>맑은 고딕</vt:lpstr>
      <vt:lpstr>함초롬바탕</vt:lpstr>
      <vt:lpstr>Arial</vt:lpstr>
      <vt:lpstr>Office 테마</vt:lpstr>
      <vt:lpstr>게임 캡디</vt:lpstr>
      <vt:lpstr>기술 파트 – 개요</vt:lpstr>
      <vt:lpstr>기술 파트 – Motion Style</vt:lpstr>
      <vt:lpstr>기술 파트 – Overall Architecture</vt:lpstr>
      <vt:lpstr>기술 파트 – Style Transfer</vt:lpstr>
      <vt:lpstr>기술 파트 – 개선 사항 </vt:lpstr>
      <vt:lpstr>기술 파트 – 개선 사항 </vt:lpstr>
      <vt:lpstr>기술 파트 – Realtime Transfer </vt:lpstr>
      <vt:lpstr>기술 파트 – Realtime Transfer </vt:lpstr>
      <vt:lpstr>기술 파트 – Realtime Transfer </vt:lpstr>
      <vt:lpstr>기술 파트 – Realtime Transfer </vt:lpstr>
      <vt:lpstr>기술 파트 – Realtime Transfer </vt:lpstr>
      <vt:lpstr>게임 파트 – 개요</vt:lpstr>
      <vt:lpstr>게임 파트 – 사용된 기술</vt:lpstr>
      <vt:lpstr>게임 파트 – 사용된 기술</vt:lpstr>
      <vt:lpstr>게임 파트 – 사용된 기술</vt:lpstr>
      <vt:lpstr>게임 파트 – 보스 패턴</vt:lpstr>
      <vt:lpstr>게임 파트 – 보스 패턴</vt:lpstr>
      <vt:lpstr>게임 파트 – 보스 패턴</vt:lpstr>
      <vt:lpstr>게임 파트 – 보스 패턴</vt:lpstr>
      <vt:lpstr>게임 파트 – 게임 고유의 시스템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서승원</dc:creator>
  <cp:lastModifiedBy>임수빈</cp:lastModifiedBy>
  <cp:revision>25</cp:revision>
  <dcterms:created xsi:type="dcterms:W3CDTF">2022-07-06T07:36:31Z</dcterms:created>
  <dcterms:modified xsi:type="dcterms:W3CDTF">2022-12-13T07:42:11Z</dcterms:modified>
</cp:coreProperties>
</file>